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784" r:id="rId4"/>
    <p:sldId id="792" r:id="rId5"/>
    <p:sldId id="791" r:id="rId6"/>
    <p:sldId id="809" r:id="rId7"/>
    <p:sldId id="819" r:id="rId8"/>
    <p:sldId id="828" r:id="rId9"/>
    <p:sldId id="820" r:id="rId10"/>
    <p:sldId id="829" r:id="rId11"/>
    <p:sldId id="259" r:id="rId12"/>
    <p:sldId id="456" r:id="rId13"/>
    <p:sldId id="822" r:id="rId14"/>
    <p:sldId id="457" r:id="rId15"/>
    <p:sldId id="831" r:id="rId16"/>
    <p:sldId id="834" r:id="rId17"/>
    <p:sldId id="832" r:id="rId18"/>
    <p:sldId id="833" r:id="rId19"/>
    <p:sldId id="818" r:id="rId20"/>
    <p:sldId id="458" r:id="rId21"/>
    <p:sldId id="459" r:id="rId22"/>
    <p:sldId id="460" r:id="rId23"/>
    <p:sldId id="461" r:id="rId24"/>
    <p:sldId id="824" r:id="rId25"/>
    <p:sldId id="835" r:id="rId26"/>
    <p:sldId id="836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837" r:id="rId35"/>
    <p:sldId id="469" r:id="rId36"/>
    <p:sldId id="470" r:id="rId37"/>
    <p:sldId id="471" r:id="rId38"/>
    <p:sldId id="472" r:id="rId39"/>
    <p:sldId id="473" r:id="rId40"/>
    <p:sldId id="838" r:id="rId41"/>
    <p:sldId id="474" r:id="rId42"/>
    <p:sldId id="475" r:id="rId43"/>
    <p:sldId id="55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EEB66B"/>
    <a:srgbClr val="254B56"/>
    <a:srgbClr val="75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BCB06-25EF-4E43-8AE2-94C987806AD1}" v="6" dt="2023-11-20T16:47:19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hihayb, Talal Saleh" userId="7963d262-8874-472d-9935-1faf07e635eb" providerId="ADAL" clId="{918350B0-48C4-4F07-A0DE-BD480127FF46}"/>
    <pc:docChg chg="modSld">
      <pc:chgData name="Alshihayb, Talal Saleh" userId="7963d262-8874-472d-9935-1faf07e635eb" providerId="ADAL" clId="{918350B0-48C4-4F07-A0DE-BD480127FF46}" dt="2022-12-13T12:26:21.459" v="12" actId="20577"/>
      <pc:docMkLst>
        <pc:docMk/>
      </pc:docMkLst>
      <pc:sldChg chg="modSp mod">
        <pc:chgData name="Alshihayb, Talal Saleh" userId="7963d262-8874-472d-9935-1faf07e635eb" providerId="ADAL" clId="{918350B0-48C4-4F07-A0DE-BD480127FF46}" dt="2022-12-13T12:26:21.459" v="12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18350B0-48C4-4F07-A0DE-BD480127FF46}" dt="2022-12-13T12:26:21.459" v="12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918350B0-48C4-4F07-A0DE-BD480127FF46}"/>
    <pc:docChg chg="addSld modSld">
      <pc:chgData name="Dr. Talal Saleh Alshihayb" userId="8b043d94-c3bc-4766-b109-9fc93264eb2d" providerId="ADAL" clId="{918350B0-48C4-4F07-A0DE-BD480127FF46}" dt="2022-10-31T12:58:40.845" v="9" actId="404"/>
      <pc:docMkLst>
        <pc:docMk/>
      </pc:docMkLst>
      <pc:sldChg chg="modSp add mod">
        <pc:chgData name="Dr. Talal Saleh Alshihayb" userId="8b043d94-c3bc-4766-b109-9fc93264eb2d" providerId="ADAL" clId="{918350B0-48C4-4F07-A0DE-BD480127FF46}" dt="2022-10-31T12:58:40.845" v="9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918350B0-48C4-4F07-A0DE-BD480127FF46}" dt="2022-10-31T12:58:40.845" v="9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modSp mod">
        <pc:chgData name="Dr. Talal Saleh Alshihayb" userId="8b043d94-c3bc-4766-b109-9fc93264eb2d" providerId="ADAL" clId="{918350B0-48C4-4F07-A0DE-BD480127FF46}" dt="2022-10-31T12:33:09.255" v="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918350B0-48C4-4F07-A0DE-BD480127FF46}" dt="2022-10-31T12:33:09.255" v="1" actId="20577"/>
          <ac:spMkLst>
            <pc:docMk/>
            <pc:sldMk cId="1929648928" sldId="455"/>
            <ac:spMk id="2" creationId="{8D4D7CA5-E776-45DC-8A6F-61F81BE0ACA9}"/>
          </ac:spMkLst>
        </pc:sp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E6A4BDBB-B336-4E38-B7D3-91EF200E4801}"/>
    <pc:docChg chg="undo custSel addSld delSld modSld sldOrd">
      <pc:chgData name="Dr. Talal Saleh Alshihayb" userId="8b043d94-c3bc-4766-b109-9fc93264eb2d" providerId="ADAL" clId="{E6A4BDBB-B336-4E38-B7D3-91EF200E4801}" dt="2023-01-04T16:08:26.180" v="8072" actId="20577"/>
      <pc:docMkLst>
        <pc:docMk/>
      </pc:docMkLst>
      <pc:sldChg chg="modSp mod">
        <pc:chgData name="Dr. Talal Saleh Alshihayb" userId="8b043d94-c3bc-4766-b109-9fc93264eb2d" providerId="ADAL" clId="{E6A4BDBB-B336-4E38-B7D3-91EF200E4801}" dt="2022-12-29T14:09:30.264" v="8" actId="20577"/>
        <pc:sldMkLst>
          <pc:docMk/>
          <pc:sldMk cId="2972349643" sldId="259"/>
        </pc:sldMkLst>
        <pc:spChg chg="mod">
          <ac:chgData name="Dr. Talal Saleh Alshihayb" userId="8b043d94-c3bc-4766-b109-9fc93264eb2d" providerId="ADAL" clId="{E6A4BDBB-B336-4E38-B7D3-91EF200E4801}" dt="2022-12-29T14:09:30.264" v="8" actId="20577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E6A4BDBB-B336-4E38-B7D3-91EF200E4801}" dt="2022-12-31T09:52:10.768" v="14" actId="478"/>
        <pc:sldMkLst>
          <pc:docMk/>
          <pc:sldMk cId="1929648928" sldId="455"/>
        </pc:sldMkLst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5" creationId="{57918D4D-E1EB-404D-973D-732D3F81DB28}"/>
          </ac:spMkLst>
        </pc:spChg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7" creationId="{4136E781-5C8B-C3D2-360F-0900E41DA054}"/>
          </ac:spMkLst>
        </pc:spChg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9" creationId="{AA2FD7E8-9EF0-86C9-74FF-D2D2F0397368}"/>
          </ac:spMkLst>
        </pc:spChg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10" creationId="{CC666A38-1EB5-CF55-A231-8FBFD3B372D7}"/>
          </ac:spMkLst>
        </pc:spChg>
      </pc:sldChg>
      <pc:sldChg chg="addSp modSp new mod">
        <pc:chgData name="Dr. Talal Saleh Alshihayb" userId="8b043d94-c3bc-4766-b109-9fc93264eb2d" providerId="ADAL" clId="{E6A4BDBB-B336-4E38-B7D3-91EF200E4801}" dt="2022-12-31T20:58:58.256" v="8044" actId="20577"/>
        <pc:sldMkLst>
          <pc:docMk/>
          <pc:sldMk cId="2960997513" sldId="456"/>
        </pc:sldMkLst>
        <pc:spChg chg="mod">
          <ac:chgData name="Dr. Talal Saleh Alshihayb" userId="8b043d94-c3bc-4766-b109-9fc93264eb2d" providerId="ADAL" clId="{E6A4BDBB-B336-4E38-B7D3-91EF200E4801}" dt="2022-12-31T11:48:42.447" v="113" actId="113"/>
          <ac:spMkLst>
            <pc:docMk/>
            <pc:sldMk cId="2960997513" sldId="456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58:58.256" v="8044" actId="20577"/>
          <ac:spMkLst>
            <pc:docMk/>
            <pc:sldMk cId="2960997513" sldId="456"/>
            <ac:spMk id="3" creationId="{F4D18B1D-18AD-41E7-ABF0-58ECE3298D62}"/>
          </ac:spMkLst>
        </pc:spChg>
        <pc:picChg chg="add mod">
          <ac:chgData name="Dr. Talal Saleh Alshihayb" userId="8b043d94-c3bc-4766-b109-9fc93264eb2d" providerId="ADAL" clId="{E6A4BDBB-B336-4E38-B7D3-91EF200E4801}" dt="2022-12-31T09:55:21.961" v="16"/>
          <ac:picMkLst>
            <pc:docMk/>
            <pc:sldMk cId="2960997513" sldId="456"/>
            <ac:picMk id="4" creationId="{DA28497B-9C19-739F-CC4A-AD87DBE3E089}"/>
          </ac:picMkLst>
        </pc:picChg>
      </pc:sldChg>
      <pc:sldChg chg="addSp delSp modSp add mod modAnim">
        <pc:chgData name="Dr. Talal Saleh Alshihayb" userId="8b043d94-c3bc-4766-b109-9fc93264eb2d" providerId="ADAL" clId="{E6A4BDBB-B336-4E38-B7D3-91EF200E4801}" dt="2023-01-01T11:18:20.418" v="8054" actId="20577"/>
        <pc:sldMkLst>
          <pc:docMk/>
          <pc:sldMk cId="3854232306" sldId="457"/>
        </pc:sldMkLst>
        <pc:spChg chg="mod">
          <ac:chgData name="Dr. Talal Saleh Alshihayb" userId="8b043d94-c3bc-4766-b109-9fc93264eb2d" providerId="ADAL" clId="{E6A4BDBB-B336-4E38-B7D3-91EF200E4801}" dt="2022-12-31T16:25:52.011" v="2037" actId="20577"/>
          <ac:spMkLst>
            <pc:docMk/>
            <pc:sldMk cId="3854232306" sldId="457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1:52:52.096" v="507" actId="478"/>
          <ac:spMkLst>
            <pc:docMk/>
            <pc:sldMk cId="3854232306" sldId="457"/>
            <ac:spMk id="3" creationId="{F4D18B1D-18AD-41E7-ABF0-58ECE3298D62}"/>
          </ac:spMkLst>
        </pc:spChg>
        <pc:spChg chg="add del mod">
          <ac:chgData name="Dr. Talal Saleh Alshihayb" userId="8b043d94-c3bc-4766-b109-9fc93264eb2d" providerId="ADAL" clId="{E6A4BDBB-B336-4E38-B7D3-91EF200E4801}" dt="2022-12-31T16:27:53.879" v="2115" actId="478"/>
          <ac:spMkLst>
            <pc:docMk/>
            <pc:sldMk cId="3854232306" sldId="457"/>
            <ac:spMk id="5" creationId="{AB73A061-4B20-24CC-EBD5-4D952C0A0750}"/>
          </ac:spMkLst>
        </pc:spChg>
        <pc:spChg chg="add mod">
          <ac:chgData name="Dr. Talal Saleh Alshihayb" userId="8b043d94-c3bc-4766-b109-9fc93264eb2d" providerId="ADAL" clId="{E6A4BDBB-B336-4E38-B7D3-91EF200E4801}" dt="2022-12-31T12:04:32.406" v="896" actId="113"/>
          <ac:spMkLst>
            <pc:docMk/>
            <pc:sldMk cId="3854232306" sldId="457"/>
            <ac:spMk id="6" creationId="{2759A834-2F31-E5F1-9375-8574D2914E72}"/>
          </ac:spMkLst>
        </pc:spChg>
        <pc:spChg chg="add mod">
          <ac:chgData name="Dr. Talal Saleh Alshihayb" userId="8b043d94-c3bc-4766-b109-9fc93264eb2d" providerId="ADAL" clId="{E6A4BDBB-B336-4E38-B7D3-91EF200E4801}" dt="2022-12-31T11:53:40.998" v="510" actId="1076"/>
          <ac:spMkLst>
            <pc:docMk/>
            <pc:sldMk cId="3854232306" sldId="457"/>
            <ac:spMk id="7" creationId="{568717B4-738A-DE33-BBBA-3304E366E1D2}"/>
          </ac:spMkLst>
        </pc:spChg>
        <pc:spChg chg="add mod">
          <ac:chgData name="Dr. Talal Saleh Alshihayb" userId="8b043d94-c3bc-4766-b109-9fc93264eb2d" providerId="ADAL" clId="{E6A4BDBB-B336-4E38-B7D3-91EF200E4801}" dt="2022-12-31T11:53:40.998" v="510" actId="1076"/>
          <ac:spMkLst>
            <pc:docMk/>
            <pc:sldMk cId="3854232306" sldId="457"/>
            <ac:spMk id="8" creationId="{8B26D0A4-0D8A-7897-9914-A3251D591B40}"/>
          </ac:spMkLst>
        </pc:spChg>
        <pc:spChg chg="add mod">
          <ac:chgData name="Dr. Talal Saleh Alshihayb" userId="8b043d94-c3bc-4766-b109-9fc93264eb2d" providerId="ADAL" clId="{E6A4BDBB-B336-4E38-B7D3-91EF200E4801}" dt="2022-12-31T11:56:38.156" v="679" actId="1076"/>
          <ac:spMkLst>
            <pc:docMk/>
            <pc:sldMk cId="3854232306" sldId="457"/>
            <ac:spMk id="9" creationId="{F2FC9672-ADC9-F3A7-6308-DE0AC634156E}"/>
          </ac:spMkLst>
        </pc:spChg>
        <pc:spChg chg="add mod">
          <ac:chgData name="Dr. Talal Saleh Alshihayb" userId="8b043d94-c3bc-4766-b109-9fc93264eb2d" providerId="ADAL" clId="{E6A4BDBB-B336-4E38-B7D3-91EF200E4801}" dt="2022-12-31T11:56:38.156" v="679" actId="1076"/>
          <ac:spMkLst>
            <pc:docMk/>
            <pc:sldMk cId="3854232306" sldId="457"/>
            <ac:spMk id="10" creationId="{17329B43-1A86-4D85-1599-9A1BB1918290}"/>
          </ac:spMkLst>
        </pc:spChg>
        <pc:spChg chg="add mod">
          <ac:chgData name="Dr. Talal Saleh Alshihayb" userId="8b043d94-c3bc-4766-b109-9fc93264eb2d" providerId="ADAL" clId="{E6A4BDBB-B336-4E38-B7D3-91EF200E4801}" dt="2023-01-01T11:18:20.418" v="8054" actId="20577"/>
          <ac:spMkLst>
            <pc:docMk/>
            <pc:sldMk cId="3854232306" sldId="457"/>
            <ac:spMk id="11" creationId="{DFF283E2-F120-BC3B-1B01-FF2590DD394E}"/>
          </ac:spMkLst>
        </pc:spChg>
        <pc:spChg chg="add mod">
          <ac:chgData name="Dr. Talal Saleh Alshihayb" userId="8b043d94-c3bc-4766-b109-9fc93264eb2d" providerId="ADAL" clId="{E6A4BDBB-B336-4E38-B7D3-91EF200E4801}" dt="2022-12-31T11:56:31.796" v="678" actId="1076"/>
          <ac:spMkLst>
            <pc:docMk/>
            <pc:sldMk cId="3854232306" sldId="457"/>
            <ac:spMk id="12" creationId="{F3C3A8A2-A2AD-FE6C-175E-CC5F47D0F27E}"/>
          </ac:spMkLst>
        </pc:spChg>
        <pc:spChg chg="add mod">
          <ac:chgData name="Dr. Talal Saleh Alshihayb" userId="8b043d94-c3bc-4766-b109-9fc93264eb2d" providerId="ADAL" clId="{E6A4BDBB-B336-4E38-B7D3-91EF200E4801}" dt="2022-12-31T11:56:31.796" v="678" actId="1076"/>
          <ac:spMkLst>
            <pc:docMk/>
            <pc:sldMk cId="3854232306" sldId="457"/>
            <ac:spMk id="13" creationId="{CCAF6DF6-12EE-9C87-9D22-6DD20A866A9E}"/>
          </ac:spMkLst>
        </pc:spChg>
        <pc:spChg chg="add mod">
          <ac:chgData name="Dr. Talal Saleh Alshihayb" userId="8b043d94-c3bc-4766-b109-9fc93264eb2d" providerId="ADAL" clId="{E6A4BDBB-B336-4E38-B7D3-91EF200E4801}" dt="2022-12-31T12:04:26.033" v="894" actId="113"/>
          <ac:spMkLst>
            <pc:docMk/>
            <pc:sldMk cId="3854232306" sldId="457"/>
            <ac:spMk id="14" creationId="{6E114625-A01B-9E14-38ED-55892878A19A}"/>
          </ac:spMkLst>
        </pc:spChg>
        <pc:spChg chg="add mod">
          <ac:chgData name="Dr. Talal Saleh Alshihayb" userId="8b043d94-c3bc-4766-b109-9fc93264eb2d" providerId="ADAL" clId="{E6A4BDBB-B336-4E38-B7D3-91EF200E4801}" dt="2022-12-31T12:03:03.667" v="812" actId="1076"/>
          <ac:spMkLst>
            <pc:docMk/>
            <pc:sldMk cId="3854232306" sldId="457"/>
            <ac:spMk id="15" creationId="{C81A0564-FA7F-7BD3-A183-E22399AD31F5}"/>
          </ac:spMkLst>
        </pc:spChg>
        <pc:spChg chg="add mod">
          <ac:chgData name="Dr. Talal Saleh Alshihayb" userId="8b043d94-c3bc-4766-b109-9fc93264eb2d" providerId="ADAL" clId="{E6A4BDBB-B336-4E38-B7D3-91EF200E4801}" dt="2022-12-31T12:03:03.667" v="812" actId="1076"/>
          <ac:spMkLst>
            <pc:docMk/>
            <pc:sldMk cId="3854232306" sldId="457"/>
            <ac:spMk id="16" creationId="{00285114-15BD-4A9E-FBC8-7E1CB99D81E5}"/>
          </ac:spMkLst>
        </pc:spChg>
        <pc:spChg chg="add mod">
          <ac:chgData name="Dr. Talal Saleh Alshihayb" userId="8b043d94-c3bc-4766-b109-9fc93264eb2d" providerId="ADAL" clId="{E6A4BDBB-B336-4E38-B7D3-91EF200E4801}" dt="2022-12-31T16:25:36.129" v="2024" actId="20577"/>
          <ac:spMkLst>
            <pc:docMk/>
            <pc:sldMk cId="3854232306" sldId="457"/>
            <ac:spMk id="17" creationId="{A0763EA8-1A9C-5E61-0831-B295FABA09FD}"/>
          </ac:spMkLst>
        </pc:spChg>
        <pc:spChg chg="add del mod">
          <ac:chgData name="Dr. Talal Saleh Alshihayb" userId="8b043d94-c3bc-4766-b109-9fc93264eb2d" providerId="ADAL" clId="{E6A4BDBB-B336-4E38-B7D3-91EF200E4801}" dt="2022-12-31T12:05:05.483" v="906"/>
          <ac:spMkLst>
            <pc:docMk/>
            <pc:sldMk cId="3854232306" sldId="457"/>
            <ac:spMk id="18" creationId="{AB8F5A59-44D6-31F8-1EB9-3AC78FF5E52B}"/>
          </ac:spMkLst>
        </pc:spChg>
        <pc:spChg chg="add del mod">
          <ac:chgData name="Dr. Talal Saleh Alshihayb" userId="8b043d94-c3bc-4766-b109-9fc93264eb2d" providerId="ADAL" clId="{E6A4BDBB-B336-4E38-B7D3-91EF200E4801}" dt="2022-12-31T12:05:05.483" v="906"/>
          <ac:spMkLst>
            <pc:docMk/>
            <pc:sldMk cId="3854232306" sldId="457"/>
            <ac:spMk id="19" creationId="{3CABC413-43B7-19D3-CCA8-171C4CFC3095}"/>
          </ac:spMkLst>
        </pc:spChg>
        <pc:spChg chg="add mod">
          <ac:chgData name="Dr. Talal Saleh Alshihayb" userId="8b043d94-c3bc-4766-b109-9fc93264eb2d" providerId="ADAL" clId="{E6A4BDBB-B336-4E38-B7D3-91EF200E4801}" dt="2022-12-31T16:29:42.282" v="2194" actId="20577"/>
          <ac:spMkLst>
            <pc:docMk/>
            <pc:sldMk cId="3854232306" sldId="457"/>
            <ac:spMk id="20" creationId="{33CEDFC6-AA69-F40B-5C83-C58EE9B8C86C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18:45:43.373" v="2867" actId="20577"/>
        <pc:sldMkLst>
          <pc:docMk/>
          <pc:sldMk cId="869168181" sldId="458"/>
        </pc:sldMkLst>
        <pc:spChg chg="del">
          <ac:chgData name="Dr. Talal Saleh Alshihayb" userId="8b043d94-c3bc-4766-b109-9fc93264eb2d" providerId="ADAL" clId="{E6A4BDBB-B336-4E38-B7D3-91EF200E4801}" dt="2022-12-31T16:32:53.110" v="2378" actId="478"/>
          <ac:spMkLst>
            <pc:docMk/>
            <pc:sldMk cId="869168181" sldId="458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6:32:51.380" v="2377" actId="478"/>
          <ac:spMkLst>
            <pc:docMk/>
            <pc:sldMk cId="869168181" sldId="458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8:45:43.373" v="2867" actId="20577"/>
          <ac:spMkLst>
            <pc:docMk/>
            <pc:sldMk cId="869168181" sldId="458"/>
            <ac:spMk id="5" creationId="{45DDFF01-3387-5837-D459-63B7A59AA71C}"/>
          </ac:spMkLst>
        </pc:spChg>
        <pc:spChg chg="add mod">
          <ac:chgData name="Dr. Talal Saleh Alshihayb" userId="8b043d94-c3bc-4766-b109-9fc93264eb2d" providerId="ADAL" clId="{E6A4BDBB-B336-4E38-B7D3-91EF200E4801}" dt="2022-12-31T17:48:01.635" v="2817" actId="113"/>
          <ac:spMkLst>
            <pc:docMk/>
            <pc:sldMk cId="869168181" sldId="458"/>
            <ac:spMk id="7" creationId="{50D0EC6D-432E-4805-3762-59EDE2F5B207}"/>
          </ac:spMkLst>
        </pc:spChg>
        <pc:graphicFrameChg chg="add mod modGraphic">
          <ac:chgData name="Dr. Talal Saleh Alshihayb" userId="8b043d94-c3bc-4766-b109-9fc93264eb2d" providerId="ADAL" clId="{E6A4BDBB-B336-4E38-B7D3-91EF200E4801}" dt="2022-12-31T18:45:37.321" v="2866" actId="113"/>
          <ac:graphicFrameMkLst>
            <pc:docMk/>
            <pc:sldMk cId="869168181" sldId="458"/>
            <ac:graphicFrameMk id="6" creationId="{1D1E6DF4-544D-08A2-BE60-EAA877F84AF0}"/>
          </ac:graphicFrameMkLst>
        </pc:graphicFrameChg>
        <pc:cxnChg chg="add mod">
          <ac:chgData name="Dr. Talal Saleh Alshihayb" userId="8b043d94-c3bc-4766-b109-9fc93264eb2d" providerId="ADAL" clId="{E6A4BDBB-B336-4E38-B7D3-91EF200E4801}" dt="2022-12-31T18:43:02.677" v="2818" actId="14100"/>
          <ac:cxnSpMkLst>
            <pc:docMk/>
            <pc:sldMk cId="869168181" sldId="458"/>
            <ac:cxnSpMk id="3" creationId="{79ACC724-95EA-DB1D-68B3-574BEB0CFA53}"/>
          </ac:cxnSpMkLst>
        </pc:cxnChg>
        <pc:cxnChg chg="add mod">
          <ac:chgData name="Dr. Talal Saleh Alshihayb" userId="8b043d94-c3bc-4766-b109-9fc93264eb2d" providerId="ADAL" clId="{E6A4BDBB-B336-4E38-B7D3-91EF200E4801}" dt="2022-12-31T17:47:59.532" v="2816" actId="14100"/>
          <ac:cxnSpMkLst>
            <pc:docMk/>
            <pc:sldMk cId="869168181" sldId="458"/>
            <ac:cxnSpMk id="8" creationId="{21938FD2-5F0C-DB86-A592-47EE27A3B191}"/>
          </ac:cxnSpMkLst>
        </pc:cxnChg>
      </pc:sldChg>
      <pc:sldChg chg="modSp add mod">
        <pc:chgData name="Dr. Talal Saleh Alshihayb" userId="8b043d94-c3bc-4766-b109-9fc93264eb2d" providerId="ADAL" clId="{E6A4BDBB-B336-4E38-B7D3-91EF200E4801}" dt="2022-12-31T18:49:00.031" v="3105" actId="20577"/>
        <pc:sldMkLst>
          <pc:docMk/>
          <pc:sldMk cId="748439998" sldId="459"/>
        </pc:sldMkLst>
        <pc:spChg chg="mod">
          <ac:chgData name="Dr. Talal Saleh Alshihayb" userId="8b043d94-c3bc-4766-b109-9fc93264eb2d" providerId="ADAL" clId="{E6A4BDBB-B336-4E38-B7D3-91EF200E4801}" dt="2022-12-31T18:47:05.224" v="2877" actId="113"/>
          <ac:spMkLst>
            <pc:docMk/>
            <pc:sldMk cId="748439998" sldId="459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8:49:00.031" v="3105" actId="20577"/>
          <ac:spMkLst>
            <pc:docMk/>
            <pc:sldMk cId="748439998" sldId="459"/>
            <ac:spMk id="3" creationId="{F4D18B1D-18AD-41E7-ABF0-58ECE3298D62}"/>
          </ac:spMkLst>
        </pc:spChg>
      </pc:sldChg>
      <pc:sldChg chg="addSp modSp add mod">
        <pc:chgData name="Dr. Talal Saleh Alshihayb" userId="8b043d94-c3bc-4766-b109-9fc93264eb2d" providerId="ADAL" clId="{E6A4BDBB-B336-4E38-B7D3-91EF200E4801}" dt="2022-12-31T18:51:57.593" v="3349" actId="20577"/>
        <pc:sldMkLst>
          <pc:docMk/>
          <pc:sldMk cId="375702153" sldId="460"/>
        </pc:sldMkLst>
        <pc:spChg chg="mod">
          <ac:chgData name="Dr. Talal Saleh Alshihayb" userId="8b043d94-c3bc-4766-b109-9fc93264eb2d" providerId="ADAL" clId="{E6A4BDBB-B336-4E38-B7D3-91EF200E4801}" dt="2022-12-31T18:48:42.525" v="3085" actId="113"/>
          <ac:spMkLst>
            <pc:docMk/>
            <pc:sldMk cId="375702153" sldId="460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8:50:16.713" v="3257" actId="20577"/>
          <ac:spMkLst>
            <pc:docMk/>
            <pc:sldMk cId="375702153" sldId="460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8:50:41.103" v="3275" actId="1076"/>
          <ac:spMkLst>
            <pc:docMk/>
            <pc:sldMk cId="375702153" sldId="460"/>
            <ac:spMk id="5" creationId="{2ED4F7D9-7AB9-C920-DB6E-D4DEB1CBA973}"/>
          </ac:spMkLst>
        </pc:spChg>
        <pc:spChg chg="add mod">
          <ac:chgData name="Dr. Talal Saleh Alshihayb" userId="8b043d94-c3bc-4766-b109-9fc93264eb2d" providerId="ADAL" clId="{E6A4BDBB-B336-4E38-B7D3-91EF200E4801}" dt="2022-12-31T18:50:48.822" v="3284" actId="207"/>
          <ac:spMkLst>
            <pc:docMk/>
            <pc:sldMk cId="375702153" sldId="460"/>
            <ac:spMk id="6" creationId="{D8D4C6F6-B267-BEAF-DD1E-EF22248A0EEA}"/>
          </ac:spMkLst>
        </pc:spChg>
        <pc:spChg chg="add mod">
          <ac:chgData name="Dr. Talal Saleh Alshihayb" userId="8b043d94-c3bc-4766-b109-9fc93264eb2d" providerId="ADAL" clId="{E6A4BDBB-B336-4E38-B7D3-91EF200E4801}" dt="2022-12-31T18:51:37.915" v="3334" actId="14100"/>
          <ac:spMkLst>
            <pc:docMk/>
            <pc:sldMk cId="375702153" sldId="460"/>
            <ac:spMk id="7" creationId="{C57CEEAD-1AAE-A216-5B8D-3AF005BE7F0F}"/>
          </ac:spMkLst>
        </pc:spChg>
        <pc:spChg chg="add mod">
          <ac:chgData name="Dr. Talal Saleh Alshihayb" userId="8b043d94-c3bc-4766-b109-9fc93264eb2d" providerId="ADAL" clId="{E6A4BDBB-B336-4E38-B7D3-91EF200E4801}" dt="2022-12-31T18:51:57.593" v="3349" actId="20577"/>
          <ac:spMkLst>
            <pc:docMk/>
            <pc:sldMk cId="375702153" sldId="460"/>
            <ac:spMk id="8" creationId="{93DD0B94-76F2-9165-69AF-C05748F83F81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20:54:54.721" v="8017"/>
        <pc:sldMkLst>
          <pc:docMk/>
          <pc:sldMk cId="3701513947" sldId="461"/>
        </pc:sldMkLst>
        <pc:spChg chg="mod">
          <ac:chgData name="Dr. Talal Saleh Alshihayb" userId="8b043d94-c3bc-4766-b109-9fc93264eb2d" providerId="ADAL" clId="{E6A4BDBB-B336-4E38-B7D3-91EF200E4801}" dt="2022-12-31T18:52:16.795" v="3386" actId="113"/>
          <ac:spMkLst>
            <pc:docMk/>
            <pc:sldMk cId="3701513947" sldId="461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8:52:36.114" v="3387" actId="478"/>
          <ac:spMkLst>
            <pc:docMk/>
            <pc:sldMk cId="3701513947" sldId="461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8:55:11.484" v="3497" actId="1076"/>
          <ac:spMkLst>
            <pc:docMk/>
            <pc:sldMk cId="3701513947" sldId="461"/>
            <ac:spMk id="11" creationId="{58CCA6BB-DC72-680C-A3D0-F0AA7A70EE71}"/>
          </ac:spMkLst>
        </pc:spChg>
        <pc:spChg chg="add mod">
          <ac:chgData name="Dr. Talal Saleh Alshihayb" userId="8b043d94-c3bc-4766-b109-9fc93264eb2d" providerId="ADAL" clId="{E6A4BDBB-B336-4E38-B7D3-91EF200E4801}" dt="2022-12-31T18:55:14.531" v="3498" actId="1076"/>
          <ac:spMkLst>
            <pc:docMk/>
            <pc:sldMk cId="3701513947" sldId="461"/>
            <ac:spMk id="13" creationId="{880ED9A4-4E5B-2001-1C28-E7E843D62103}"/>
          </ac:spMkLst>
        </pc:spChg>
        <pc:spChg chg="add mod">
          <ac:chgData name="Dr. Talal Saleh Alshihayb" userId="8b043d94-c3bc-4766-b109-9fc93264eb2d" providerId="ADAL" clId="{E6A4BDBB-B336-4E38-B7D3-91EF200E4801}" dt="2022-12-31T20:54:54.721" v="8017"/>
          <ac:spMkLst>
            <pc:docMk/>
            <pc:sldMk cId="3701513947" sldId="461"/>
            <ac:spMk id="17" creationId="{70F1558C-AD57-1F4D-EFEA-B5C234B5F6EF}"/>
          </ac:spMkLst>
        </pc:spChg>
        <pc:picChg chg="add mod modCrop">
          <ac:chgData name="Dr. Talal Saleh Alshihayb" userId="8b043d94-c3bc-4766-b109-9fc93264eb2d" providerId="ADAL" clId="{E6A4BDBB-B336-4E38-B7D3-91EF200E4801}" dt="2022-12-31T18:53:08.710" v="3420" actId="1076"/>
          <ac:picMkLst>
            <pc:docMk/>
            <pc:sldMk cId="3701513947" sldId="461"/>
            <ac:picMk id="6" creationId="{38F09DBB-E698-93BC-1042-1DBF6206DD68}"/>
          </ac:picMkLst>
        </pc:picChg>
        <pc:picChg chg="add mod modCrop">
          <ac:chgData name="Dr. Talal Saleh Alshihayb" userId="8b043d94-c3bc-4766-b109-9fc93264eb2d" providerId="ADAL" clId="{E6A4BDBB-B336-4E38-B7D3-91EF200E4801}" dt="2022-12-31T18:54:27.085" v="3483" actId="1076"/>
          <ac:picMkLst>
            <pc:docMk/>
            <pc:sldMk cId="3701513947" sldId="461"/>
            <ac:picMk id="8" creationId="{6986BC37-2FA9-3442-A7F4-279FE4D15A1C}"/>
          </ac:picMkLst>
        </pc:picChg>
        <pc:cxnChg chg="add mod">
          <ac:chgData name="Dr. Talal Saleh Alshihayb" userId="8b043d94-c3bc-4766-b109-9fc93264eb2d" providerId="ADAL" clId="{E6A4BDBB-B336-4E38-B7D3-91EF200E4801}" dt="2022-12-31T18:53:52.297" v="3446" actId="1582"/>
          <ac:cxnSpMkLst>
            <pc:docMk/>
            <pc:sldMk cId="3701513947" sldId="461"/>
            <ac:cxnSpMk id="10" creationId="{FC5FD572-B191-0B8E-41FF-FF6FBB48996A}"/>
          </ac:cxnSpMkLst>
        </pc:cxnChg>
        <pc:cxnChg chg="add mod">
          <ac:chgData name="Dr. Talal Saleh Alshihayb" userId="8b043d94-c3bc-4766-b109-9fc93264eb2d" providerId="ADAL" clId="{E6A4BDBB-B336-4E38-B7D3-91EF200E4801}" dt="2022-12-31T18:55:05.685" v="3495" actId="14100"/>
          <ac:cxnSpMkLst>
            <pc:docMk/>
            <pc:sldMk cId="3701513947" sldId="461"/>
            <ac:cxnSpMk id="12" creationId="{BC364954-1841-459B-F11B-8D8981F142ED}"/>
          </ac:cxnSpMkLst>
        </pc:cxnChg>
      </pc:sldChg>
      <pc:sldChg chg="addSp delSp modSp add mod">
        <pc:chgData name="Dr. Talal Saleh Alshihayb" userId="8b043d94-c3bc-4766-b109-9fc93264eb2d" providerId="ADAL" clId="{E6A4BDBB-B336-4E38-B7D3-91EF200E4801}" dt="2022-12-31T20:55:00.490" v="8018"/>
        <pc:sldMkLst>
          <pc:docMk/>
          <pc:sldMk cId="2483765008" sldId="462"/>
        </pc:sldMkLst>
        <pc:spChg chg="mod">
          <ac:chgData name="Dr. Talal Saleh Alshihayb" userId="8b043d94-c3bc-4766-b109-9fc93264eb2d" providerId="ADAL" clId="{E6A4BDBB-B336-4E38-B7D3-91EF200E4801}" dt="2022-12-31T19:03:24.793" v="4001"/>
          <ac:spMkLst>
            <pc:docMk/>
            <pc:sldMk cId="2483765008" sldId="462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03:44.240" v="4002" actId="478"/>
          <ac:spMkLst>
            <pc:docMk/>
            <pc:sldMk cId="2483765008" sldId="462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08:34.005" v="4386" actId="1076"/>
          <ac:spMkLst>
            <pc:docMk/>
            <pc:sldMk cId="2483765008" sldId="462"/>
            <ac:spMk id="9" creationId="{2FC945F7-5863-DA44-7968-68DA0551A871}"/>
          </ac:spMkLst>
        </pc:spChg>
        <pc:spChg chg="add mod">
          <ac:chgData name="Dr. Talal Saleh Alshihayb" userId="8b043d94-c3bc-4766-b109-9fc93264eb2d" providerId="ADAL" clId="{E6A4BDBB-B336-4E38-B7D3-91EF200E4801}" dt="2022-12-31T19:08:31.099" v="4385" actId="14100"/>
          <ac:spMkLst>
            <pc:docMk/>
            <pc:sldMk cId="2483765008" sldId="462"/>
            <ac:spMk id="10" creationId="{932C0C15-27A2-68A7-5902-C3B84212CA56}"/>
          </ac:spMkLst>
        </pc:spChg>
        <pc:spChg chg="add mod">
          <ac:chgData name="Dr. Talal Saleh Alshihayb" userId="8b043d94-c3bc-4766-b109-9fc93264eb2d" providerId="ADAL" clId="{E6A4BDBB-B336-4E38-B7D3-91EF200E4801}" dt="2022-12-31T20:55:00.490" v="8018"/>
          <ac:spMkLst>
            <pc:docMk/>
            <pc:sldMk cId="2483765008" sldId="462"/>
            <ac:spMk id="11" creationId="{501B2D91-EDDE-9D18-494A-FEC8FE22A7F2}"/>
          </ac:spMkLst>
        </pc:spChg>
        <pc:picChg chg="add mod modCrop">
          <ac:chgData name="Dr. Talal Saleh Alshihayb" userId="8b043d94-c3bc-4766-b109-9fc93264eb2d" providerId="ADAL" clId="{E6A4BDBB-B336-4E38-B7D3-91EF200E4801}" dt="2022-12-31T19:04:10.738" v="4039" actId="14100"/>
          <ac:picMkLst>
            <pc:docMk/>
            <pc:sldMk cId="2483765008" sldId="462"/>
            <ac:picMk id="6" creationId="{3554A618-4AA5-2D7D-E63F-0AF43C08FB6A}"/>
          </ac:picMkLst>
        </pc:picChg>
        <pc:picChg chg="add mod modCrop">
          <ac:chgData name="Dr. Talal Saleh Alshihayb" userId="8b043d94-c3bc-4766-b109-9fc93264eb2d" providerId="ADAL" clId="{E6A4BDBB-B336-4E38-B7D3-91EF200E4801}" dt="2022-12-31T19:08:23.872" v="4383" actId="1076"/>
          <ac:picMkLst>
            <pc:docMk/>
            <pc:sldMk cId="2483765008" sldId="462"/>
            <ac:picMk id="8" creationId="{849A5029-36E8-91CE-37E2-9D29FEA70BCC}"/>
          </ac:picMkLst>
        </pc:picChg>
      </pc:sldChg>
      <pc:sldChg chg="modSp add mod">
        <pc:chgData name="Dr. Talal Saleh Alshihayb" userId="8b043d94-c3bc-4766-b109-9fc93264eb2d" providerId="ADAL" clId="{E6A4BDBB-B336-4E38-B7D3-91EF200E4801}" dt="2022-12-31T19:06:21.761" v="4276" actId="20577"/>
        <pc:sldMkLst>
          <pc:docMk/>
          <pc:sldMk cId="1405768611" sldId="463"/>
        </pc:sldMkLst>
        <pc:spChg chg="mod">
          <ac:chgData name="Dr. Talal Saleh Alshihayb" userId="8b043d94-c3bc-4766-b109-9fc93264eb2d" providerId="ADAL" clId="{E6A4BDBB-B336-4E38-B7D3-91EF200E4801}" dt="2022-12-31T19:04:38.960" v="4062"/>
          <ac:spMkLst>
            <pc:docMk/>
            <pc:sldMk cId="1405768611" sldId="463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9:06:21.761" v="4276" actId="20577"/>
          <ac:spMkLst>
            <pc:docMk/>
            <pc:sldMk cId="1405768611" sldId="463"/>
            <ac:spMk id="3" creationId="{F4D18B1D-18AD-41E7-ABF0-58ECE3298D62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19:11:17.100" v="4468" actId="1076"/>
        <pc:sldMkLst>
          <pc:docMk/>
          <pc:sldMk cId="3490271419" sldId="464"/>
        </pc:sldMkLst>
        <pc:spChg chg="mod">
          <ac:chgData name="Dr. Talal Saleh Alshihayb" userId="8b043d94-c3bc-4766-b109-9fc93264eb2d" providerId="ADAL" clId="{E6A4BDBB-B336-4E38-B7D3-91EF200E4801}" dt="2022-12-31T19:08:59.196" v="4396" actId="113"/>
          <ac:spMkLst>
            <pc:docMk/>
            <pc:sldMk cId="3490271419" sldId="464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09:13.348" v="4397" actId="478"/>
          <ac:spMkLst>
            <pc:docMk/>
            <pc:sldMk cId="3490271419" sldId="464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11:17.100" v="4468" actId="1076"/>
          <ac:spMkLst>
            <pc:docMk/>
            <pc:sldMk cId="3490271419" sldId="464"/>
            <ac:spMk id="5" creationId="{C12C58FD-EE3D-F630-BDD0-43DDB85A8151}"/>
          </ac:spMkLst>
        </pc:spChg>
        <pc:spChg chg="add mod">
          <ac:chgData name="Dr. Talal Saleh Alshihayb" userId="8b043d94-c3bc-4766-b109-9fc93264eb2d" providerId="ADAL" clId="{E6A4BDBB-B336-4E38-B7D3-91EF200E4801}" dt="2022-12-31T19:10:30.203" v="4450" actId="1076"/>
          <ac:spMkLst>
            <pc:docMk/>
            <pc:sldMk cId="3490271419" sldId="464"/>
            <ac:spMk id="6" creationId="{CFFF925D-F21F-7D63-07F5-1DB98AE4F9E4}"/>
          </ac:spMkLst>
        </pc:spChg>
        <pc:spChg chg="add mod">
          <ac:chgData name="Dr. Talal Saleh Alshihayb" userId="8b043d94-c3bc-4766-b109-9fc93264eb2d" providerId="ADAL" clId="{E6A4BDBB-B336-4E38-B7D3-91EF200E4801}" dt="2022-12-31T19:10:51.901" v="4459" actId="1076"/>
          <ac:spMkLst>
            <pc:docMk/>
            <pc:sldMk cId="3490271419" sldId="464"/>
            <ac:spMk id="7" creationId="{4C565331-00C8-A230-DC70-FC96F65ADFEB}"/>
          </ac:spMkLst>
        </pc:spChg>
        <pc:spChg chg="add mod">
          <ac:chgData name="Dr. Talal Saleh Alshihayb" userId="8b043d94-c3bc-4766-b109-9fc93264eb2d" providerId="ADAL" clId="{E6A4BDBB-B336-4E38-B7D3-91EF200E4801}" dt="2022-12-31T19:11:11.627" v="4467" actId="1076"/>
          <ac:spMkLst>
            <pc:docMk/>
            <pc:sldMk cId="3490271419" sldId="464"/>
            <ac:spMk id="8" creationId="{9C64D9E4-4A16-0106-EB81-EF7F2DBDA72C}"/>
          </ac:spMkLst>
        </pc:spChg>
        <pc:spChg chg="add del">
          <ac:chgData name="Dr. Talal Saleh Alshihayb" userId="8b043d94-c3bc-4766-b109-9fc93264eb2d" providerId="ADAL" clId="{E6A4BDBB-B336-4E38-B7D3-91EF200E4801}" dt="2022-12-31T19:09:26.626" v="4401" actId="478"/>
          <ac:spMkLst>
            <pc:docMk/>
            <pc:sldMk cId="3490271419" sldId="464"/>
            <ac:spMk id="9" creationId="{FCEAB70F-EF99-5B19-BC08-3FC26162D177}"/>
          </ac:spMkLst>
        </pc:spChg>
        <pc:spChg chg="add del">
          <ac:chgData name="Dr. Talal Saleh Alshihayb" userId="8b043d94-c3bc-4766-b109-9fc93264eb2d" providerId="ADAL" clId="{E6A4BDBB-B336-4E38-B7D3-91EF200E4801}" dt="2022-12-31T19:09:36.157" v="4403" actId="11529"/>
          <ac:spMkLst>
            <pc:docMk/>
            <pc:sldMk cId="3490271419" sldId="464"/>
            <ac:spMk id="10" creationId="{26519AC8-8A65-8066-72E4-7018D378CE88}"/>
          </ac:spMkLst>
        </pc:spChg>
        <pc:spChg chg="add mod">
          <ac:chgData name="Dr. Talal Saleh Alshihayb" userId="8b043d94-c3bc-4766-b109-9fc93264eb2d" providerId="ADAL" clId="{E6A4BDBB-B336-4E38-B7D3-91EF200E4801}" dt="2022-12-31T19:10:55.075" v="4460" actId="1076"/>
          <ac:spMkLst>
            <pc:docMk/>
            <pc:sldMk cId="3490271419" sldId="464"/>
            <ac:spMk id="11" creationId="{FEDAF06B-68B2-4F12-49C5-59C114AAAE27}"/>
          </ac:spMkLst>
        </pc:spChg>
        <pc:spChg chg="add mod">
          <ac:chgData name="Dr. Talal Saleh Alshihayb" userId="8b043d94-c3bc-4766-b109-9fc93264eb2d" providerId="ADAL" clId="{E6A4BDBB-B336-4E38-B7D3-91EF200E4801}" dt="2022-12-31T19:11:05.328" v="4466" actId="1076"/>
          <ac:spMkLst>
            <pc:docMk/>
            <pc:sldMk cId="3490271419" sldId="464"/>
            <ac:spMk id="12" creationId="{8B7C4AE4-8187-8BD4-6C3B-A760D62F1CF3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20:55:03.767" v="8019"/>
        <pc:sldMkLst>
          <pc:docMk/>
          <pc:sldMk cId="2759760505" sldId="465"/>
        </pc:sldMkLst>
        <pc:spChg chg="mod">
          <ac:chgData name="Dr. Talal Saleh Alshihayb" userId="8b043d94-c3bc-4766-b109-9fc93264eb2d" providerId="ADAL" clId="{E6A4BDBB-B336-4E38-B7D3-91EF200E4801}" dt="2022-12-31T19:11:31.650" v="4490" actId="113"/>
          <ac:spMkLst>
            <pc:docMk/>
            <pc:sldMk cId="2759760505" sldId="465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11:33.902" v="4491" actId="478"/>
          <ac:spMkLst>
            <pc:docMk/>
            <pc:sldMk cId="2759760505" sldId="465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14:59.237" v="4620" actId="403"/>
          <ac:spMkLst>
            <pc:docMk/>
            <pc:sldMk cId="2759760505" sldId="465"/>
            <ac:spMk id="13" creationId="{C0B39741-6DA8-8FD9-0890-5427091419F5}"/>
          </ac:spMkLst>
        </pc:spChg>
        <pc:spChg chg="add mod">
          <ac:chgData name="Dr. Talal Saleh Alshihayb" userId="8b043d94-c3bc-4766-b109-9fc93264eb2d" providerId="ADAL" clId="{E6A4BDBB-B336-4E38-B7D3-91EF200E4801}" dt="2022-12-31T20:55:03.767" v="8019"/>
          <ac:spMkLst>
            <pc:docMk/>
            <pc:sldMk cId="2759760505" sldId="465"/>
            <ac:spMk id="14" creationId="{F07E12DE-6DFC-C1AF-966D-6D8ECAC03AC6}"/>
          </ac:spMkLst>
        </pc:spChg>
        <pc:picChg chg="add mod modCrop">
          <ac:chgData name="Dr. Talal Saleh Alshihayb" userId="8b043d94-c3bc-4766-b109-9fc93264eb2d" providerId="ADAL" clId="{E6A4BDBB-B336-4E38-B7D3-91EF200E4801}" dt="2022-12-31T19:12:56.835" v="4547" actId="14100"/>
          <ac:picMkLst>
            <pc:docMk/>
            <pc:sldMk cId="2759760505" sldId="465"/>
            <ac:picMk id="6" creationId="{941E373D-FCBC-1698-2D03-05DF491CB90C}"/>
          </ac:picMkLst>
        </pc:picChg>
        <pc:picChg chg="add mod modCrop">
          <ac:chgData name="Dr. Talal Saleh Alshihayb" userId="8b043d94-c3bc-4766-b109-9fc93264eb2d" providerId="ADAL" clId="{E6A4BDBB-B336-4E38-B7D3-91EF200E4801}" dt="2022-12-31T19:13:33.207" v="4587" actId="1076"/>
          <ac:picMkLst>
            <pc:docMk/>
            <pc:sldMk cId="2759760505" sldId="465"/>
            <ac:picMk id="8" creationId="{BD500727-3946-154B-C4B8-48FC14C49E12}"/>
          </ac:picMkLst>
        </pc:picChg>
        <pc:picChg chg="add mod modCrop">
          <ac:chgData name="Dr. Talal Saleh Alshihayb" userId="8b043d94-c3bc-4766-b109-9fc93264eb2d" providerId="ADAL" clId="{E6A4BDBB-B336-4E38-B7D3-91EF200E4801}" dt="2022-12-31T19:13:04.060" v="4564" actId="1076"/>
          <ac:picMkLst>
            <pc:docMk/>
            <pc:sldMk cId="2759760505" sldId="465"/>
            <ac:picMk id="10" creationId="{4EA46FBB-8C97-3E5A-0BEA-41AEF04CB1E8}"/>
          </ac:picMkLst>
        </pc:picChg>
        <pc:picChg chg="add mod modCrop">
          <ac:chgData name="Dr. Talal Saleh Alshihayb" userId="8b043d94-c3bc-4766-b109-9fc93264eb2d" providerId="ADAL" clId="{E6A4BDBB-B336-4E38-B7D3-91EF200E4801}" dt="2022-12-31T19:13:31.128" v="4586" actId="1076"/>
          <ac:picMkLst>
            <pc:docMk/>
            <pc:sldMk cId="2759760505" sldId="465"/>
            <ac:picMk id="12" creationId="{C898E119-80AE-821E-9090-E0DB1DBBB6D8}"/>
          </ac:picMkLst>
        </pc:picChg>
      </pc:sldChg>
      <pc:sldChg chg="addSp delSp modSp add mod">
        <pc:chgData name="Dr. Talal Saleh Alshihayb" userId="8b043d94-c3bc-4766-b109-9fc93264eb2d" providerId="ADAL" clId="{E6A4BDBB-B336-4E38-B7D3-91EF200E4801}" dt="2022-12-31T19:49:30.792" v="5326" actId="1076"/>
        <pc:sldMkLst>
          <pc:docMk/>
          <pc:sldMk cId="4202487035" sldId="466"/>
        </pc:sldMkLst>
        <pc:spChg chg="mod">
          <ac:chgData name="Dr. Talal Saleh Alshihayb" userId="8b043d94-c3bc-4766-b109-9fc93264eb2d" providerId="ADAL" clId="{E6A4BDBB-B336-4E38-B7D3-91EF200E4801}" dt="2022-12-31T19:24:15.570" v="4648" actId="113"/>
          <ac:spMkLst>
            <pc:docMk/>
            <pc:sldMk cId="4202487035" sldId="466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24:26.962" v="4649" actId="478"/>
          <ac:spMkLst>
            <pc:docMk/>
            <pc:sldMk cId="4202487035" sldId="466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24:46.740" v="4670" actId="2711"/>
          <ac:spMkLst>
            <pc:docMk/>
            <pc:sldMk cId="4202487035" sldId="466"/>
            <ac:spMk id="5" creationId="{D6D64BEC-9E60-251B-895E-55F6269F372B}"/>
          </ac:spMkLst>
        </pc:spChg>
        <pc:spChg chg="add mod">
          <ac:chgData name="Dr. Talal Saleh Alshihayb" userId="8b043d94-c3bc-4766-b109-9fc93264eb2d" providerId="ADAL" clId="{E6A4BDBB-B336-4E38-B7D3-91EF200E4801}" dt="2022-12-31T19:24:55.826" v="4676" actId="20577"/>
          <ac:spMkLst>
            <pc:docMk/>
            <pc:sldMk cId="4202487035" sldId="466"/>
            <ac:spMk id="6" creationId="{40B1EBB2-497B-9C5D-89B0-B7EF5EBECBF7}"/>
          </ac:spMkLst>
        </pc:spChg>
        <pc:spChg chg="add mod">
          <ac:chgData name="Dr. Talal Saleh Alshihayb" userId="8b043d94-c3bc-4766-b109-9fc93264eb2d" providerId="ADAL" clId="{E6A4BDBB-B336-4E38-B7D3-91EF200E4801}" dt="2022-12-31T19:49:18.046" v="5319" actId="1076"/>
          <ac:spMkLst>
            <pc:docMk/>
            <pc:sldMk cId="4202487035" sldId="466"/>
            <ac:spMk id="7" creationId="{F087D0FD-5950-2328-2E49-131F6AD02819}"/>
          </ac:spMkLst>
        </pc:spChg>
        <pc:spChg chg="add mod">
          <ac:chgData name="Dr. Talal Saleh Alshihayb" userId="8b043d94-c3bc-4766-b109-9fc93264eb2d" providerId="ADAL" clId="{E6A4BDBB-B336-4E38-B7D3-91EF200E4801}" dt="2022-12-31T19:49:30.792" v="5326" actId="1076"/>
          <ac:spMkLst>
            <pc:docMk/>
            <pc:sldMk cId="4202487035" sldId="466"/>
            <ac:spMk id="8" creationId="{F9811DD0-52CB-9204-C0E0-5CF01289FF48}"/>
          </ac:spMkLst>
        </pc:spChg>
      </pc:sldChg>
      <pc:sldChg chg="modSp add mod">
        <pc:chgData name="Dr. Talal Saleh Alshihayb" userId="8b043d94-c3bc-4766-b109-9fc93264eb2d" providerId="ADAL" clId="{E6A4BDBB-B336-4E38-B7D3-91EF200E4801}" dt="2022-12-31T21:02:39.647" v="8051" actId="20577"/>
        <pc:sldMkLst>
          <pc:docMk/>
          <pc:sldMk cId="1305350002" sldId="467"/>
        </pc:sldMkLst>
        <pc:spChg chg="mod">
          <ac:chgData name="Dr. Talal Saleh Alshihayb" userId="8b043d94-c3bc-4766-b109-9fc93264eb2d" providerId="ADAL" clId="{E6A4BDBB-B336-4E38-B7D3-91EF200E4801}" dt="2022-12-31T19:27:44.084" v="4789" actId="113"/>
          <ac:spMkLst>
            <pc:docMk/>
            <pc:sldMk cId="1305350002" sldId="467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1:02:39.647" v="8051" actId="20577"/>
          <ac:spMkLst>
            <pc:docMk/>
            <pc:sldMk cId="1305350002" sldId="467"/>
            <ac:spMk id="3" creationId="{F4D18B1D-18AD-41E7-ABF0-58ECE3298D62}"/>
          </ac:spMkLst>
        </pc:spChg>
      </pc:sldChg>
      <pc:sldChg chg="modSp add mod">
        <pc:chgData name="Dr. Talal Saleh Alshihayb" userId="8b043d94-c3bc-4766-b109-9fc93264eb2d" providerId="ADAL" clId="{E6A4BDBB-B336-4E38-B7D3-91EF200E4801}" dt="2022-12-31T19:50:23.927" v="5439" actId="20577"/>
        <pc:sldMkLst>
          <pc:docMk/>
          <pc:sldMk cId="243516939" sldId="468"/>
        </pc:sldMkLst>
        <pc:spChg chg="mod">
          <ac:chgData name="Dr. Talal Saleh Alshihayb" userId="8b043d94-c3bc-4766-b109-9fc93264eb2d" providerId="ADAL" clId="{E6A4BDBB-B336-4E38-B7D3-91EF200E4801}" dt="2022-12-31T19:49:40.033" v="5327"/>
          <ac:spMkLst>
            <pc:docMk/>
            <pc:sldMk cId="243516939" sldId="468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9:50:23.927" v="5439" actId="20577"/>
          <ac:spMkLst>
            <pc:docMk/>
            <pc:sldMk cId="243516939" sldId="468"/>
            <ac:spMk id="3" creationId="{F4D18B1D-18AD-41E7-ABF0-58ECE3298D62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20:55:08.275" v="8020"/>
        <pc:sldMkLst>
          <pc:docMk/>
          <pc:sldMk cId="3070076372" sldId="469"/>
        </pc:sldMkLst>
        <pc:spChg chg="mod">
          <ac:chgData name="Dr. Talal Saleh Alshihayb" userId="8b043d94-c3bc-4766-b109-9fc93264eb2d" providerId="ADAL" clId="{E6A4BDBB-B336-4E38-B7D3-91EF200E4801}" dt="2022-12-31T19:52:25.737" v="5448"/>
          <ac:spMkLst>
            <pc:docMk/>
            <pc:sldMk cId="3070076372" sldId="469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52:01.478" v="5441" actId="478"/>
          <ac:spMkLst>
            <pc:docMk/>
            <pc:sldMk cId="3070076372" sldId="469"/>
            <ac:spMk id="3" creationId="{F4D18B1D-18AD-41E7-ABF0-58ECE3298D62}"/>
          </ac:spMkLst>
        </pc:spChg>
        <pc:spChg chg="add del">
          <ac:chgData name="Dr. Talal Saleh Alshihayb" userId="8b043d94-c3bc-4766-b109-9fc93264eb2d" providerId="ADAL" clId="{E6A4BDBB-B336-4E38-B7D3-91EF200E4801}" dt="2022-12-31T19:52:31.475" v="5451" actId="22"/>
          <ac:spMkLst>
            <pc:docMk/>
            <pc:sldMk cId="3070076372" sldId="469"/>
            <ac:spMk id="8" creationId="{BED64AF1-50F5-356E-F084-2C8847E9BFA6}"/>
          </ac:spMkLst>
        </pc:spChg>
        <pc:spChg chg="add mod">
          <ac:chgData name="Dr. Talal Saleh Alshihayb" userId="8b043d94-c3bc-4766-b109-9fc93264eb2d" providerId="ADAL" clId="{E6A4BDBB-B336-4E38-B7D3-91EF200E4801}" dt="2022-12-31T20:55:08.275" v="8020"/>
          <ac:spMkLst>
            <pc:docMk/>
            <pc:sldMk cId="3070076372" sldId="469"/>
            <ac:spMk id="11" creationId="{6CA5917A-4EDE-9433-EC69-4EF43844C963}"/>
          </ac:spMkLst>
        </pc:spChg>
        <pc:picChg chg="add mod modCrop">
          <ac:chgData name="Dr. Talal Saleh Alshihayb" userId="8b043d94-c3bc-4766-b109-9fc93264eb2d" providerId="ADAL" clId="{E6A4BDBB-B336-4E38-B7D3-91EF200E4801}" dt="2022-12-31T19:53:05.343" v="5476" actId="1076"/>
          <ac:picMkLst>
            <pc:docMk/>
            <pc:sldMk cId="3070076372" sldId="469"/>
            <ac:picMk id="6" creationId="{F399C483-6526-49ED-937D-7904ADE6C777}"/>
          </ac:picMkLst>
        </pc:picChg>
        <pc:picChg chg="add mod modCrop">
          <ac:chgData name="Dr. Talal Saleh Alshihayb" userId="8b043d94-c3bc-4766-b109-9fc93264eb2d" providerId="ADAL" clId="{E6A4BDBB-B336-4E38-B7D3-91EF200E4801}" dt="2022-12-31T19:53:01.397" v="5471" actId="14100"/>
          <ac:picMkLst>
            <pc:docMk/>
            <pc:sldMk cId="3070076372" sldId="469"/>
            <ac:picMk id="10" creationId="{205CDA7D-4726-591E-3D5F-BA730F74852E}"/>
          </ac:picMkLst>
        </pc:picChg>
      </pc:sldChg>
      <pc:sldChg chg="addSp delSp modSp add mod">
        <pc:chgData name="Dr. Talal Saleh Alshihayb" userId="8b043d94-c3bc-4766-b109-9fc93264eb2d" providerId="ADAL" clId="{E6A4BDBB-B336-4E38-B7D3-91EF200E4801}" dt="2022-12-31T20:55:12.070" v="8021"/>
        <pc:sldMkLst>
          <pc:docMk/>
          <pc:sldMk cId="2237126856" sldId="470"/>
        </pc:sldMkLst>
        <pc:spChg chg="mod">
          <ac:chgData name="Dr. Talal Saleh Alshihayb" userId="8b043d94-c3bc-4766-b109-9fc93264eb2d" providerId="ADAL" clId="{E6A4BDBB-B336-4E38-B7D3-91EF200E4801}" dt="2022-12-31T19:54:52.365" v="5512" actId="113"/>
          <ac:spMkLst>
            <pc:docMk/>
            <pc:sldMk cId="2237126856" sldId="470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55:00.274" v="5513" actId="478"/>
          <ac:spMkLst>
            <pc:docMk/>
            <pc:sldMk cId="2237126856" sldId="470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12.070" v="8021"/>
          <ac:spMkLst>
            <pc:docMk/>
            <pc:sldMk cId="2237126856" sldId="470"/>
            <ac:spMk id="9" creationId="{D8914ECE-0B61-D453-AA4E-11218A603D0E}"/>
          </ac:spMkLst>
        </pc:spChg>
        <pc:picChg chg="add mod modCrop">
          <ac:chgData name="Dr. Talal Saleh Alshihayb" userId="8b043d94-c3bc-4766-b109-9fc93264eb2d" providerId="ADAL" clId="{E6A4BDBB-B336-4E38-B7D3-91EF200E4801}" dt="2022-12-31T19:55:28.723" v="5548" actId="1076"/>
          <ac:picMkLst>
            <pc:docMk/>
            <pc:sldMk cId="2237126856" sldId="470"/>
            <ac:picMk id="6" creationId="{BF300B4D-F4ED-4089-D3CF-226DD5860948}"/>
          </ac:picMkLst>
        </pc:picChg>
        <pc:picChg chg="add mod modCrop">
          <ac:chgData name="Dr. Talal Saleh Alshihayb" userId="8b043d94-c3bc-4766-b109-9fc93264eb2d" providerId="ADAL" clId="{E6A4BDBB-B336-4E38-B7D3-91EF200E4801}" dt="2022-12-31T19:55:55.956" v="5571" actId="1076"/>
          <ac:picMkLst>
            <pc:docMk/>
            <pc:sldMk cId="2237126856" sldId="470"/>
            <ac:picMk id="8" creationId="{94B7F7E3-8AFB-9E28-0AB2-22A803E9CF4C}"/>
          </ac:picMkLst>
        </pc:picChg>
      </pc:sldChg>
      <pc:sldChg chg="addSp modSp add mod">
        <pc:chgData name="Dr. Talal Saleh Alshihayb" userId="8b043d94-c3bc-4766-b109-9fc93264eb2d" providerId="ADAL" clId="{E6A4BDBB-B336-4E38-B7D3-91EF200E4801}" dt="2022-12-31T20:56:39.665" v="8027"/>
        <pc:sldMkLst>
          <pc:docMk/>
          <pc:sldMk cId="3929010228" sldId="471"/>
        </pc:sldMkLst>
        <pc:spChg chg="add mod">
          <ac:chgData name="Dr. Talal Saleh Alshihayb" userId="8b043d94-c3bc-4766-b109-9fc93264eb2d" providerId="ADAL" clId="{E6A4BDBB-B336-4E38-B7D3-91EF200E4801}" dt="2022-12-31T20:56:39.665" v="8027"/>
          <ac:spMkLst>
            <pc:docMk/>
            <pc:sldMk cId="3929010228" sldId="471"/>
            <ac:spMk id="9" creationId="{6376DE10-D3B9-40BC-3451-D82611BA2E31}"/>
          </ac:spMkLst>
        </pc:spChg>
        <pc:picChg chg="add mod modCrop">
          <ac:chgData name="Dr. Talal Saleh Alshihayb" userId="8b043d94-c3bc-4766-b109-9fc93264eb2d" providerId="ADAL" clId="{E6A4BDBB-B336-4E38-B7D3-91EF200E4801}" dt="2022-12-31T19:59:42.127" v="5612" actId="1076"/>
          <ac:picMkLst>
            <pc:docMk/>
            <pc:sldMk cId="3929010228" sldId="471"/>
            <ac:picMk id="6" creationId="{C43B60A0-261D-8A3E-0886-05B37D8C87B1}"/>
          </ac:picMkLst>
        </pc:picChg>
        <pc:picChg chg="add mod modCrop">
          <ac:chgData name="Dr. Talal Saleh Alshihayb" userId="8b043d94-c3bc-4766-b109-9fc93264eb2d" providerId="ADAL" clId="{E6A4BDBB-B336-4E38-B7D3-91EF200E4801}" dt="2022-12-31T19:59:28.661" v="5595" actId="1076"/>
          <ac:picMkLst>
            <pc:docMk/>
            <pc:sldMk cId="3929010228" sldId="471"/>
            <ac:picMk id="8" creationId="{9976D31D-E87F-D063-F73E-AAF4EC38A2B3}"/>
          </ac:picMkLst>
        </pc:picChg>
      </pc:sldChg>
      <pc:sldChg chg="addSp modSp add mod">
        <pc:chgData name="Dr. Talal Saleh Alshihayb" userId="8b043d94-c3bc-4766-b109-9fc93264eb2d" providerId="ADAL" clId="{E6A4BDBB-B336-4E38-B7D3-91EF200E4801}" dt="2022-12-31T20:06:37.155" v="5896" actId="5793"/>
        <pc:sldMkLst>
          <pc:docMk/>
          <pc:sldMk cId="3857185629" sldId="472"/>
        </pc:sldMkLst>
        <pc:spChg chg="mod">
          <ac:chgData name="Dr. Talal Saleh Alshihayb" userId="8b043d94-c3bc-4766-b109-9fc93264eb2d" providerId="ADAL" clId="{E6A4BDBB-B336-4E38-B7D3-91EF200E4801}" dt="2022-12-31T20:00:11.996" v="5647" actId="113"/>
          <ac:spMkLst>
            <pc:docMk/>
            <pc:sldMk cId="3857185629" sldId="472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06:37.155" v="5896" actId="5793"/>
          <ac:spMkLst>
            <pc:docMk/>
            <pc:sldMk cId="3857185629" sldId="472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02:22.411" v="5893" actId="1076"/>
          <ac:spMkLst>
            <pc:docMk/>
            <pc:sldMk cId="3857185629" sldId="472"/>
            <ac:spMk id="5" creationId="{45708501-0C68-F1A8-3F35-1534CE7A672D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3-01-01T11:20:26.338" v="8061" actId="20577"/>
        <pc:sldMkLst>
          <pc:docMk/>
          <pc:sldMk cId="3919300823" sldId="473"/>
        </pc:sldMkLst>
        <pc:spChg chg="mod">
          <ac:chgData name="Dr. Talal Saleh Alshihayb" userId="8b043d94-c3bc-4766-b109-9fc93264eb2d" providerId="ADAL" clId="{E6A4BDBB-B336-4E38-B7D3-91EF200E4801}" dt="2022-12-31T20:10:53.956" v="5964" actId="20577"/>
          <ac:spMkLst>
            <pc:docMk/>
            <pc:sldMk cId="3919300823" sldId="473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3-01-01T11:20:26.338" v="8061" actId="20577"/>
          <ac:spMkLst>
            <pc:docMk/>
            <pc:sldMk cId="3919300823" sldId="473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8.168" v="8024"/>
          <ac:spMkLst>
            <pc:docMk/>
            <pc:sldMk cId="3919300823" sldId="473"/>
            <ac:spMk id="7" creationId="{97AC6465-5E84-0A34-E5F4-AE8F26F8164B}"/>
          </ac:spMkLst>
        </pc:spChg>
        <pc:picChg chg="add del">
          <ac:chgData name="Dr. Talal Saleh Alshihayb" userId="8b043d94-c3bc-4766-b109-9fc93264eb2d" providerId="ADAL" clId="{E6A4BDBB-B336-4E38-B7D3-91EF200E4801}" dt="2022-12-31T20:26:33.797" v="6687" actId="22"/>
          <ac:picMkLst>
            <pc:docMk/>
            <pc:sldMk cId="3919300823" sldId="473"/>
            <ac:picMk id="6" creationId="{7F774F7E-70CA-B95F-0547-EE4DE9AC21AB}"/>
          </ac:picMkLst>
        </pc:picChg>
      </pc:sldChg>
      <pc:sldChg chg="addSp modSp add mod">
        <pc:chgData name="Dr. Talal Saleh Alshihayb" userId="8b043d94-c3bc-4766-b109-9fc93264eb2d" providerId="ADAL" clId="{E6A4BDBB-B336-4E38-B7D3-91EF200E4801}" dt="2022-12-31T20:57:47.721" v="8035" actId="404"/>
        <pc:sldMkLst>
          <pc:docMk/>
          <pc:sldMk cId="1795777003" sldId="474"/>
        </pc:sldMkLst>
        <pc:spChg chg="mod">
          <ac:chgData name="Dr. Talal Saleh Alshihayb" userId="8b043d94-c3bc-4766-b109-9fc93264eb2d" providerId="ADAL" clId="{E6A4BDBB-B336-4E38-B7D3-91EF200E4801}" dt="2022-12-31T20:57:47.721" v="8035" actId="404"/>
          <ac:spMkLst>
            <pc:docMk/>
            <pc:sldMk cId="1795777003" sldId="474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51:40.954" v="8008" actId="27636"/>
          <ac:spMkLst>
            <pc:docMk/>
            <pc:sldMk cId="1795777003" sldId="474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2.355" v="8022"/>
          <ac:spMkLst>
            <pc:docMk/>
            <pc:sldMk cId="1795777003" sldId="474"/>
            <ac:spMk id="5" creationId="{9FA68B46-262D-A63C-D8E0-A19DC9390DB2}"/>
          </ac:spMkLst>
        </pc:spChg>
      </pc:sldChg>
      <pc:sldChg chg="addSp modSp add mod">
        <pc:chgData name="Dr. Talal Saleh Alshihayb" userId="8b043d94-c3bc-4766-b109-9fc93264eb2d" providerId="ADAL" clId="{E6A4BDBB-B336-4E38-B7D3-91EF200E4801}" dt="2022-12-31T20:57:53.092" v="8037" actId="404"/>
        <pc:sldMkLst>
          <pc:docMk/>
          <pc:sldMk cId="3844694493" sldId="475"/>
        </pc:sldMkLst>
        <pc:spChg chg="mod">
          <ac:chgData name="Dr. Talal Saleh Alshihayb" userId="8b043d94-c3bc-4766-b109-9fc93264eb2d" providerId="ADAL" clId="{E6A4BDBB-B336-4E38-B7D3-91EF200E4801}" dt="2022-12-31T20:57:53.092" v="8037" actId="404"/>
          <ac:spMkLst>
            <pc:docMk/>
            <pc:sldMk cId="3844694493" sldId="475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51:42.888" v="8009"/>
          <ac:spMkLst>
            <pc:docMk/>
            <pc:sldMk cId="3844694493" sldId="475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3.829" v="8023"/>
          <ac:spMkLst>
            <pc:docMk/>
            <pc:sldMk cId="3844694493" sldId="475"/>
            <ac:spMk id="5" creationId="{76D768F8-497B-7550-0EB9-BDBD7328B30F}"/>
          </ac:spMkLst>
        </pc:spChg>
      </pc:sldChg>
      <pc:sldChg chg="add del">
        <pc:chgData name="Dr. Talal Saleh Alshihayb" userId="8b043d94-c3bc-4766-b109-9fc93264eb2d" providerId="ADAL" clId="{E6A4BDBB-B336-4E38-B7D3-91EF200E4801}" dt="2022-12-31T20:51:58.003" v="8014" actId="47"/>
        <pc:sldMkLst>
          <pc:docMk/>
          <pc:sldMk cId="433552083" sldId="476"/>
        </pc:sldMkLst>
      </pc:sldChg>
      <pc:sldChg chg="add del">
        <pc:chgData name="Dr. Talal Saleh Alshihayb" userId="8b043d94-c3bc-4766-b109-9fc93264eb2d" providerId="ADAL" clId="{E6A4BDBB-B336-4E38-B7D3-91EF200E4801}" dt="2022-12-31T20:52:01.397" v="8016" actId="47"/>
        <pc:sldMkLst>
          <pc:docMk/>
          <pc:sldMk cId="3153688276" sldId="477"/>
        </pc:sldMkLst>
      </pc:sldChg>
      <pc:sldChg chg="add del">
        <pc:chgData name="Dr. Talal Saleh Alshihayb" userId="8b043d94-c3bc-4766-b109-9fc93264eb2d" providerId="ADAL" clId="{E6A4BDBB-B336-4E38-B7D3-91EF200E4801}" dt="2022-12-31T20:51:59.114" v="8015" actId="47"/>
        <pc:sldMkLst>
          <pc:docMk/>
          <pc:sldMk cId="3164641207" sldId="478"/>
        </pc:sldMkLst>
      </pc:sldChg>
      <pc:sldChg chg="add del">
        <pc:chgData name="Dr. Talal Saleh Alshihayb" userId="8b043d94-c3bc-4766-b109-9fc93264eb2d" providerId="ADAL" clId="{E6A4BDBB-B336-4E38-B7D3-91EF200E4801}" dt="2022-12-31T20:51:56.420" v="8013" actId="47"/>
        <pc:sldMkLst>
          <pc:docMk/>
          <pc:sldMk cId="447664027" sldId="479"/>
        </pc:sldMkLst>
      </pc:sldChg>
      <pc:sldChg chg="add del">
        <pc:chgData name="Dr. Talal Saleh Alshihayb" userId="8b043d94-c3bc-4766-b109-9fc93264eb2d" providerId="ADAL" clId="{E6A4BDBB-B336-4E38-B7D3-91EF200E4801}" dt="2022-12-31T20:51:55.349" v="8012" actId="47"/>
        <pc:sldMkLst>
          <pc:docMk/>
          <pc:sldMk cId="2809709860" sldId="480"/>
        </pc:sldMkLst>
      </pc:sldChg>
      <pc:sldChg chg="add del">
        <pc:chgData name="Dr. Talal Saleh Alshihayb" userId="8b043d94-c3bc-4766-b109-9fc93264eb2d" providerId="ADAL" clId="{E6A4BDBB-B336-4E38-B7D3-91EF200E4801}" dt="2022-12-31T20:51:54.581" v="8011" actId="47"/>
        <pc:sldMkLst>
          <pc:docMk/>
          <pc:sldMk cId="4059370047" sldId="481"/>
        </pc:sldMkLst>
      </pc:sldChg>
      <pc:sldChg chg="add">
        <pc:chgData name="Dr. Talal Saleh Alshihayb" userId="8b043d94-c3bc-4766-b109-9fc93264eb2d" providerId="ADAL" clId="{E6A4BDBB-B336-4E38-B7D3-91EF200E4801}" dt="2022-12-31T11:44:51.575" v="88"/>
        <pc:sldMkLst>
          <pc:docMk/>
          <pc:sldMk cId="2441970325" sldId="557"/>
        </pc:sldMkLst>
      </pc:sldChg>
      <pc:sldChg chg="add">
        <pc:chgData name="Dr. Talal Saleh Alshihayb" userId="8b043d94-c3bc-4766-b109-9fc93264eb2d" providerId="ADAL" clId="{E6A4BDBB-B336-4E38-B7D3-91EF200E4801}" dt="2022-12-31T11:42:48.497" v="79"/>
        <pc:sldMkLst>
          <pc:docMk/>
          <pc:sldMk cId="817473364" sldId="784"/>
        </pc:sldMkLst>
      </pc:sldChg>
      <pc:sldChg chg="add">
        <pc:chgData name="Dr. Talal Saleh Alshihayb" userId="8b043d94-c3bc-4766-b109-9fc93264eb2d" providerId="ADAL" clId="{E6A4BDBB-B336-4E38-B7D3-91EF200E4801}" dt="2022-12-31T11:43:29.136" v="81"/>
        <pc:sldMkLst>
          <pc:docMk/>
          <pc:sldMk cId="1535227113" sldId="791"/>
        </pc:sldMkLst>
      </pc:sldChg>
      <pc:sldChg chg="add">
        <pc:chgData name="Dr. Talal Saleh Alshihayb" userId="8b043d94-c3bc-4766-b109-9fc93264eb2d" providerId="ADAL" clId="{E6A4BDBB-B336-4E38-B7D3-91EF200E4801}" dt="2022-12-31T11:42:56.726" v="80"/>
        <pc:sldMkLst>
          <pc:docMk/>
          <pc:sldMk cId="529147369" sldId="792"/>
        </pc:sldMkLst>
      </pc:sldChg>
      <pc:sldChg chg="add modAnim">
        <pc:chgData name="Dr. Talal Saleh Alshihayb" userId="8b043d94-c3bc-4766-b109-9fc93264eb2d" providerId="ADAL" clId="{E6A4BDBB-B336-4E38-B7D3-91EF200E4801}" dt="2022-12-31T20:58:30.471" v="8038"/>
        <pc:sldMkLst>
          <pc:docMk/>
          <pc:sldMk cId="3854411481" sldId="809"/>
        </pc:sldMkLst>
      </pc:sldChg>
      <pc:sldChg chg="addSp delSp modSp add mod modAnim">
        <pc:chgData name="Dr. Talal Saleh Alshihayb" userId="8b043d94-c3bc-4766-b109-9fc93264eb2d" providerId="ADAL" clId="{E6A4BDBB-B336-4E38-B7D3-91EF200E4801}" dt="2022-12-31T16:32:06.382" v="2376" actId="1076"/>
        <pc:sldMkLst>
          <pc:docMk/>
          <pc:sldMk cId="1874001791" sldId="818"/>
        </pc:sldMkLst>
        <pc:spChg chg="mod">
          <ac:chgData name="Dr. Talal Saleh Alshihayb" userId="8b043d94-c3bc-4766-b109-9fc93264eb2d" providerId="ADAL" clId="{E6A4BDBB-B336-4E38-B7D3-91EF200E4801}" dt="2022-12-31T16:22:05.999" v="1967" actId="20577"/>
          <ac:spMkLst>
            <pc:docMk/>
            <pc:sldMk cId="1874001791" sldId="818"/>
            <ac:spMk id="2" creationId="{34943BEF-F4D9-4E73-CDD0-F912CAB862A4}"/>
          </ac:spMkLst>
        </pc:spChg>
        <pc:spChg chg="add mod">
          <ac:chgData name="Dr. Talal Saleh Alshihayb" userId="8b043d94-c3bc-4766-b109-9fc93264eb2d" providerId="ADAL" clId="{E6A4BDBB-B336-4E38-B7D3-91EF200E4801}" dt="2022-12-31T16:32:06.382" v="2376" actId="1076"/>
          <ac:spMkLst>
            <pc:docMk/>
            <pc:sldMk cId="1874001791" sldId="818"/>
            <ac:spMk id="5" creationId="{A8D85F8A-4F30-0F06-2C92-08DC2B2EA2B4}"/>
          </ac:spMkLst>
        </pc:spChg>
        <pc:spChg chg="add mod">
          <ac:chgData name="Dr. Talal Saleh Alshihayb" userId="8b043d94-c3bc-4766-b109-9fc93264eb2d" providerId="ADAL" clId="{E6A4BDBB-B336-4E38-B7D3-91EF200E4801}" dt="2022-12-31T16:32:03.876" v="2375" actId="1076"/>
          <ac:spMkLst>
            <pc:docMk/>
            <pc:sldMk cId="1874001791" sldId="818"/>
            <ac:spMk id="6" creationId="{B141E979-C3DC-86E8-4DB7-E6E84F1194EC}"/>
          </ac:spMkLst>
        </pc:spChg>
        <pc:spChg chg="mod">
          <ac:chgData name="Dr. Talal Saleh Alshihayb" userId="8b043d94-c3bc-4766-b109-9fc93264eb2d" providerId="ADAL" clId="{E6A4BDBB-B336-4E38-B7D3-91EF200E4801}" dt="2022-12-31T16:23:50.032" v="1982" actId="113"/>
          <ac:spMkLst>
            <pc:docMk/>
            <pc:sldMk cId="1874001791" sldId="818"/>
            <ac:spMk id="8" creationId="{DEBEAB3F-1EC4-E84D-CBFF-B1957031692A}"/>
          </ac:spMkLst>
        </pc:spChg>
        <pc:spChg chg="del">
          <ac:chgData name="Dr. Talal Saleh Alshihayb" userId="8b043d94-c3bc-4766-b109-9fc93264eb2d" providerId="ADAL" clId="{E6A4BDBB-B336-4E38-B7D3-91EF200E4801}" dt="2022-12-31T16:23:40.225" v="1979" actId="478"/>
          <ac:spMkLst>
            <pc:docMk/>
            <pc:sldMk cId="1874001791" sldId="818"/>
            <ac:spMk id="9" creationId="{32FB5280-7553-E5A3-3B30-E9DEE2A30CEA}"/>
          </ac:spMkLst>
        </pc:spChg>
        <pc:spChg chg="del">
          <ac:chgData name="Dr. Talal Saleh Alshihayb" userId="8b043d94-c3bc-4766-b109-9fc93264eb2d" providerId="ADAL" clId="{E6A4BDBB-B336-4E38-B7D3-91EF200E4801}" dt="2022-12-31T16:23:40.225" v="1979" actId="478"/>
          <ac:spMkLst>
            <pc:docMk/>
            <pc:sldMk cId="1874001791" sldId="818"/>
            <ac:spMk id="10" creationId="{F41F73DA-3685-F3DC-C4A3-220BE4C04021}"/>
          </ac:spMkLst>
        </pc:spChg>
        <pc:spChg chg="del">
          <ac:chgData name="Dr. Talal Saleh Alshihayb" userId="8b043d94-c3bc-4766-b109-9fc93264eb2d" providerId="ADAL" clId="{E6A4BDBB-B336-4E38-B7D3-91EF200E4801}" dt="2022-12-31T16:23:40.225" v="1979" actId="478"/>
          <ac:spMkLst>
            <pc:docMk/>
            <pc:sldMk cId="1874001791" sldId="818"/>
            <ac:spMk id="11" creationId="{7484EBD1-BA1A-1B3E-D414-B0C6CF4BF07A}"/>
          </ac:spMkLst>
        </pc:spChg>
      </pc:sldChg>
      <pc:sldChg chg="add modAnim">
        <pc:chgData name="Dr. Talal Saleh Alshihayb" userId="8b043d94-c3bc-4766-b109-9fc93264eb2d" providerId="ADAL" clId="{E6A4BDBB-B336-4E38-B7D3-91EF200E4801}" dt="2022-12-31T20:58:34.609" v="8039"/>
        <pc:sldMkLst>
          <pc:docMk/>
          <pc:sldMk cId="2503882712" sldId="819"/>
        </pc:sldMkLst>
      </pc:sldChg>
      <pc:sldChg chg="add ord">
        <pc:chgData name="Dr. Talal Saleh Alshihayb" userId="8b043d94-c3bc-4766-b109-9fc93264eb2d" providerId="ADAL" clId="{E6A4BDBB-B336-4E38-B7D3-91EF200E4801}" dt="2022-12-31T11:44:37.763" v="87"/>
        <pc:sldMkLst>
          <pc:docMk/>
          <pc:sldMk cId="2261546654" sldId="820"/>
        </pc:sldMkLst>
      </pc:sldChg>
      <pc:sldChg chg="delSp modSp add mod modAnim">
        <pc:chgData name="Dr. Talal Saleh Alshihayb" userId="8b043d94-c3bc-4766-b109-9fc93264eb2d" providerId="ADAL" clId="{E6A4BDBB-B336-4E38-B7D3-91EF200E4801}" dt="2022-12-31T18:44:33.459" v="2821" actId="207"/>
        <pc:sldMkLst>
          <pc:docMk/>
          <pc:sldMk cId="2134591311" sldId="822"/>
        </pc:sldMkLst>
        <pc:spChg chg="mod">
          <ac:chgData name="Dr. Talal Saleh Alshihayb" userId="8b043d94-c3bc-4766-b109-9fc93264eb2d" providerId="ADAL" clId="{E6A4BDBB-B336-4E38-B7D3-91EF200E4801}" dt="2022-12-31T11:52:07.465" v="493" actId="20577"/>
          <ac:spMkLst>
            <pc:docMk/>
            <pc:sldMk cId="2134591311" sldId="822"/>
            <ac:spMk id="2" creationId="{CC7B53CC-B164-A90A-5F59-0225C678F481}"/>
          </ac:spMkLst>
        </pc:spChg>
        <pc:spChg chg="del mod">
          <ac:chgData name="Dr. Talal Saleh Alshihayb" userId="8b043d94-c3bc-4766-b109-9fc93264eb2d" providerId="ADAL" clId="{E6A4BDBB-B336-4E38-B7D3-91EF200E4801}" dt="2022-12-31T16:27:07.191" v="2061" actId="478"/>
          <ac:spMkLst>
            <pc:docMk/>
            <pc:sldMk cId="2134591311" sldId="822"/>
            <ac:spMk id="4" creationId="{387541FC-1340-A22C-D8DE-D79CD926F36A}"/>
          </ac:spMkLst>
        </pc:spChg>
        <pc:spChg chg="mod">
          <ac:chgData name="Dr. Talal Saleh Alshihayb" userId="8b043d94-c3bc-4766-b109-9fc93264eb2d" providerId="ADAL" clId="{E6A4BDBB-B336-4E38-B7D3-91EF200E4801}" dt="2022-12-31T18:44:33.459" v="2821" actId="207"/>
          <ac:spMkLst>
            <pc:docMk/>
            <pc:sldMk cId="2134591311" sldId="822"/>
            <ac:spMk id="6" creationId="{64A2173F-85FC-9D8C-B550-23840954D7EB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18:57:24.814" v="3566" actId="208"/>
        <pc:sldMkLst>
          <pc:docMk/>
          <pc:sldMk cId="1543100767" sldId="824"/>
        </pc:sldMkLst>
        <pc:spChg chg="mod">
          <ac:chgData name="Dr. Talal Saleh Alshihayb" userId="8b043d94-c3bc-4766-b109-9fc93264eb2d" providerId="ADAL" clId="{E6A4BDBB-B336-4E38-B7D3-91EF200E4801}" dt="2022-12-31T18:56:07.941" v="3505" actId="20577"/>
          <ac:spMkLst>
            <pc:docMk/>
            <pc:sldMk cId="1543100767" sldId="824"/>
            <ac:spMk id="2" creationId="{DB9FFDDF-390E-9B9C-443B-94B63CCE3489}"/>
          </ac:spMkLst>
        </pc:spChg>
        <pc:spChg chg="del">
          <ac:chgData name="Dr. Talal Saleh Alshihayb" userId="8b043d94-c3bc-4766-b109-9fc93264eb2d" providerId="ADAL" clId="{E6A4BDBB-B336-4E38-B7D3-91EF200E4801}" dt="2022-12-31T18:56:11.979" v="3506" actId="478"/>
          <ac:spMkLst>
            <pc:docMk/>
            <pc:sldMk cId="1543100767" sldId="824"/>
            <ac:spMk id="3" creationId="{97899E78-7BF4-3A94-E833-1317A92ADB41}"/>
          </ac:spMkLst>
        </pc:spChg>
        <pc:spChg chg="add del mod">
          <ac:chgData name="Dr. Talal Saleh Alshihayb" userId="8b043d94-c3bc-4766-b109-9fc93264eb2d" providerId="ADAL" clId="{E6A4BDBB-B336-4E38-B7D3-91EF200E4801}" dt="2022-12-31T18:56:13.786" v="3507" actId="478"/>
          <ac:spMkLst>
            <pc:docMk/>
            <pc:sldMk cId="1543100767" sldId="824"/>
            <ac:spMk id="6" creationId="{DDAC97E2-15D8-5C46-E904-57AE36659F0C}"/>
          </ac:spMkLst>
        </pc:spChg>
        <pc:spChg chg="add mod">
          <ac:chgData name="Dr. Talal Saleh Alshihayb" userId="8b043d94-c3bc-4766-b109-9fc93264eb2d" providerId="ADAL" clId="{E6A4BDBB-B336-4E38-B7D3-91EF200E4801}" dt="2022-12-31T18:57:04.978" v="3562" actId="20577"/>
          <ac:spMkLst>
            <pc:docMk/>
            <pc:sldMk cId="1543100767" sldId="824"/>
            <ac:spMk id="12" creationId="{76090FFE-59F8-BA0C-9877-D37C1ED78F55}"/>
          </ac:spMkLst>
        </pc:spChg>
        <pc:spChg chg="add mod">
          <ac:chgData name="Dr. Talal Saleh Alshihayb" userId="8b043d94-c3bc-4766-b109-9fc93264eb2d" providerId="ADAL" clId="{E6A4BDBB-B336-4E38-B7D3-91EF200E4801}" dt="2022-12-31T18:57:03.258" v="3561" actId="20577"/>
          <ac:spMkLst>
            <pc:docMk/>
            <pc:sldMk cId="1543100767" sldId="824"/>
            <ac:spMk id="13" creationId="{C7225A1C-2447-8BFD-2D7A-6F7BA4992813}"/>
          </ac:spMkLst>
        </pc:spChg>
        <pc:cxnChg chg="add mod">
          <ac:chgData name="Dr. Talal Saleh Alshihayb" userId="8b043d94-c3bc-4766-b109-9fc93264eb2d" providerId="ADAL" clId="{E6A4BDBB-B336-4E38-B7D3-91EF200E4801}" dt="2022-12-31T18:56:23.672" v="3510" actId="197"/>
          <ac:cxnSpMkLst>
            <pc:docMk/>
            <pc:sldMk cId="1543100767" sldId="824"/>
            <ac:cxnSpMk id="7" creationId="{D008522E-7A85-D678-0DC4-74491372C3BC}"/>
          </ac:cxnSpMkLst>
        </pc:cxnChg>
        <pc:cxnChg chg="add mod">
          <ac:chgData name="Dr. Talal Saleh Alshihayb" userId="8b043d94-c3bc-4766-b109-9fc93264eb2d" providerId="ADAL" clId="{E6A4BDBB-B336-4E38-B7D3-91EF200E4801}" dt="2022-12-31T18:56:31.950" v="3512" actId="1076"/>
          <ac:cxnSpMkLst>
            <pc:docMk/>
            <pc:sldMk cId="1543100767" sldId="824"/>
            <ac:cxnSpMk id="9" creationId="{2A5DEB5F-445B-F752-EECA-A037C28DF611}"/>
          </ac:cxnSpMkLst>
        </pc:cxnChg>
        <pc:cxnChg chg="add mod">
          <ac:chgData name="Dr. Talal Saleh Alshihayb" userId="8b043d94-c3bc-4766-b109-9fc93264eb2d" providerId="ADAL" clId="{E6A4BDBB-B336-4E38-B7D3-91EF200E4801}" dt="2022-12-31T18:57:24.814" v="3566" actId="208"/>
          <ac:cxnSpMkLst>
            <pc:docMk/>
            <pc:sldMk cId="1543100767" sldId="824"/>
            <ac:cxnSpMk id="16" creationId="{DDF48EC3-B18A-FDE2-049B-46ABABBE1ABA}"/>
          </ac:cxnSpMkLst>
        </pc:cxnChg>
      </pc:sldChg>
      <pc:sldChg chg="add">
        <pc:chgData name="Dr. Talal Saleh Alshihayb" userId="8b043d94-c3bc-4766-b109-9fc93264eb2d" providerId="ADAL" clId="{E6A4BDBB-B336-4E38-B7D3-91EF200E4801}" dt="2022-12-31T11:44:33.359" v="85"/>
        <pc:sldMkLst>
          <pc:docMk/>
          <pc:sldMk cId="219407088" sldId="828"/>
        </pc:sldMkLst>
      </pc:sldChg>
      <pc:sldChg chg="modSp add mod">
        <pc:chgData name="Dr. Talal Saleh Alshihayb" userId="8b043d94-c3bc-4766-b109-9fc93264eb2d" providerId="ADAL" clId="{E6A4BDBB-B336-4E38-B7D3-91EF200E4801}" dt="2022-12-31T20:55:43.610" v="8026" actId="313"/>
        <pc:sldMkLst>
          <pc:docMk/>
          <pc:sldMk cId="2614335864" sldId="829"/>
        </pc:sldMkLst>
        <pc:spChg chg="mod">
          <ac:chgData name="Dr. Talal Saleh Alshihayb" userId="8b043d94-c3bc-4766-b109-9fc93264eb2d" providerId="ADAL" clId="{E6A4BDBB-B336-4E38-B7D3-91EF200E4801}" dt="2022-12-31T20:55:43.610" v="8026" actId="313"/>
          <ac:spMkLst>
            <pc:docMk/>
            <pc:sldMk cId="2614335864" sldId="829"/>
            <ac:spMk id="3" creationId="{5A013436-91E5-6FDD-FABC-E9F9B4A2D4C3}"/>
          </ac:spMkLst>
        </pc:spChg>
      </pc:sldChg>
      <pc:sldChg chg="modSp add mod">
        <pc:chgData name="Dr. Talal Saleh Alshihayb" userId="8b043d94-c3bc-4766-b109-9fc93264eb2d" providerId="ADAL" clId="{E6A4BDBB-B336-4E38-B7D3-91EF200E4801}" dt="2022-12-31T11:42:30.793" v="78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E6A4BDBB-B336-4E38-B7D3-91EF200E4801}" dt="2022-12-31T11:42:30.793" v="78" actId="20577"/>
          <ac:spMkLst>
            <pc:docMk/>
            <pc:sldMk cId="1942001609" sldId="830"/>
            <ac:spMk id="3" creationId="{91F6162E-0282-9E3F-6293-A40D9D41F51D}"/>
          </ac:spMkLst>
        </pc:spChg>
      </pc:sldChg>
      <pc:sldChg chg="addSp delSp modSp add mod modAnim">
        <pc:chgData name="Dr. Talal Saleh Alshihayb" userId="8b043d94-c3bc-4766-b109-9fc93264eb2d" providerId="ADAL" clId="{E6A4BDBB-B336-4E38-B7D3-91EF200E4801}" dt="2023-01-01T11:18:25.025" v="8056" actId="20577"/>
        <pc:sldMkLst>
          <pc:docMk/>
          <pc:sldMk cId="1245535924" sldId="831"/>
        </pc:sldMkLst>
        <pc:spChg chg="mod">
          <ac:chgData name="Dr. Talal Saleh Alshihayb" userId="8b043d94-c3bc-4766-b109-9fc93264eb2d" providerId="ADAL" clId="{E6A4BDBB-B336-4E38-B7D3-91EF200E4801}" dt="2022-12-31T16:26:44.893" v="2060" actId="20577"/>
          <ac:spMkLst>
            <pc:docMk/>
            <pc:sldMk cId="1245535924" sldId="831"/>
            <ac:spMk id="2" creationId="{570F1E11-4FB1-35CA-3A4E-F399D6AFDE3C}"/>
          </ac:spMkLst>
        </pc:spChg>
        <pc:spChg chg="add mod">
          <ac:chgData name="Dr. Talal Saleh Alshihayb" userId="8b043d94-c3bc-4766-b109-9fc93264eb2d" providerId="ADAL" clId="{E6A4BDBB-B336-4E38-B7D3-91EF200E4801}" dt="2022-12-31T12:11:37.455" v="992" actId="1076"/>
          <ac:spMkLst>
            <pc:docMk/>
            <pc:sldMk cId="1245535924" sldId="831"/>
            <ac:spMk id="3" creationId="{D8B2111A-ADF3-59A6-302D-5E35260AC090}"/>
          </ac:spMkLst>
        </pc:spChg>
        <pc:spChg chg="del">
          <ac:chgData name="Dr. Talal Saleh Alshihayb" userId="8b043d94-c3bc-4766-b109-9fc93264eb2d" providerId="ADAL" clId="{E6A4BDBB-B336-4E38-B7D3-91EF200E4801}" dt="2022-12-31T16:28:03.684" v="2117" actId="478"/>
          <ac:spMkLst>
            <pc:docMk/>
            <pc:sldMk cId="1245535924" sldId="831"/>
            <ac:spMk id="5" creationId="{AB73A061-4B20-24CC-EBD5-4D952C0A0750}"/>
          </ac:spMkLst>
        </pc:spChg>
        <pc:spChg chg="add mod">
          <ac:chgData name="Dr. Talal Saleh Alshihayb" userId="8b043d94-c3bc-4766-b109-9fc93264eb2d" providerId="ADAL" clId="{E6A4BDBB-B336-4E38-B7D3-91EF200E4801}" dt="2022-12-31T18:44:18.419" v="2820"/>
          <ac:spMkLst>
            <pc:docMk/>
            <pc:sldMk cId="1245535924" sldId="831"/>
            <ac:spMk id="5" creationId="{BD921585-D6D7-5194-FE9B-078E381A9399}"/>
          </ac:spMkLst>
        </pc:spChg>
        <pc:spChg chg="mod">
          <ac:chgData name="Dr. Talal Saleh Alshihayb" userId="8b043d94-c3bc-4766-b109-9fc93264eb2d" providerId="ADAL" clId="{E6A4BDBB-B336-4E38-B7D3-91EF200E4801}" dt="2023-01-01T11:18:25.025" v="8056" actId="20577"/>
          <ac:spMkLst>
            <pc:docMk/>
            <pc:sldMk cId="1245535924" sldId="831"/>
            <ac:spMk id="11" creationId="{DFF283E2-F120-BC3B-1B01-FF2590DD394E}"/>
          </ac:spMkLst>
        </pc:spChg>
        <pc:spChg chg="del">
          <ac:chgData name="Dr. Talal Saleh Alshihayb" userId="8b043d94-c3bc-4766-b109-9fc93264eb2d" providerId="ADAL" clId="{E6A4BDBB-B336-4E38-B7D3-91EF200E4801}" dt="2022-12-31T18:44:18.107" v="2819" actId="478"/>
          <ac:spMkLst>
            <pc:docMk/>
            <pc:sldMk cId="1245535924" sldId="831"/>
            <ac:spMk id="17" creationId="{A0763EA8-1A9C-5E61-0831-B295FABA09FD}"/>
          </ac:spMkLst>
        </pc:spChg>
        <pc:spChg chg="add mod">
          <ac:chgData name="Dr. Talal Saleh Alshihayb" userId="8b043d94-c3bc-4766-b109-9fc93264eb2d" providerId="ADAL" clId="{E6A4BDBB-B336-4E38-B7D3-91EF200E4801}" dt="2022-12-31T16:29:44.169" v="2195" actId="20577"/>
          <ac:spMkLst>
            <pc:docMk/>
            <pc:sldMk cId="1245535924" sldId="831"/>
            <ac:spMk id="18" creationId="{50DBF08D-3546-B21B-85C2-1059BA0C1491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3-01-01T11:18:46.376" v="8058" actId="20577"/>
        <pc:sldMkLst>
          <pc:docMk/>
          <pc:sldMk cId="2249895337" sldId="832"/>
        </pc:sldMkLst>
        <pc:spChg chg="mod">
          <ac:chgData name="Dr. Talal Saleh Alshihayb" userId="8b043d94-c3bc-4766-b109-9fc93264eb2d" providerId="ADAL" clId="{E6A4BDBB-B336-4E38-B7D3-91EF200E4801}" dt="2022-12-31T18:44:49.861" v="2830" actId="20577"/>
          <ac:spMkLst>
            <pc:docMk/>
            <pc:sldMk cId="2249895337" sldId="832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2:34:21.799" v="1572" actId="122"/>
          <ac:spMkLst>
            <pc:docMk/>
            <pc:sldMk cId="2249895337" sldId="832"/>
            <ac:spMk id="3" creationId="{D8B2111A-ADF3-59A6-302D-5E35260AC090}"/>
          </ac:spMkLst>
        </pc:spChg>
        <pc:spChg chg="del">
          <ac:chgData name="Dr. Talal Saleh Alshihayb" userId="8b043d94-c3bc-4766-b109-9fc93264eb2d" providerId="ADAL" clId="{E6A4BDBB-B336-4E38-B7D3-91EF200E4801}" dt="2022-12-31T16:28:25.145" v="2121" actId="478"/>
          <ac:spMkLst>
            <pc:docMk/>
            <pc:sldMk cId="2249895337" sldId="832"/>
            <ac:spMk id="5" creationId="{AB73A061-4B20-24CC-EBD5-4D952C0A0750}"/>
          </ac:spMkLst>
        </pc:spChg>
        <pc:spChg chg="mod">
          <ac:chgData name="Dr. Talal Saleh Alshihayb" userId="8b043d94-c3bc-4766-b109-9fc93264eb2d" providerId="ADAL" clId="{E6A4BDBB-B336-4E38-B7D3-91EF200E4801}" dt="2023-01-01T11:18:46.376" v="8058" actId="20577"/>
          <ac:spMkLst>
            <pc:docMk/>
            <pc:sldMk cId="2249895337" sldId="832"/>
            <ac:spMk id="11" creationId="{DFF283E2-F120-BC3B-1B01-FF2590DD394E}"/>
          </ac:spMkLst>
        </pc:spChg>
        <pc:spChg chg="mod">
          <ac:chgData name="Dr. Talal Saleh Alshihayb" userId="8b043d94-c3bc-4766-b109-9fc93264eb2d" providerId="ADAL" clId="{E6A4BDBB-B336-4E38-B7D3-91EF200E4801}" dt="2022-12-31T16:30:17.648" v="2201" actId="207"/>
          <ac:spMkLst>
            <pc:docMk/>
            <pc:sldMk cId="2249895337" sldId="832"/>
            <ac:spMk id="17" creationId="{A0763EA8-1A9C-5E61-0831-B295FABA09FD}"/>
          </ac:spMkLst>
        </pc:spChg>
        <pc:spChg chg="add mod">
          <ac:chgData name="Dr. Talal Saleh Alshihayb" userId="8b043d94-c3bc-4766-b109-9fc93264eb2d" providerId="ADAL" clId="{E6A4BDBB-B336-4E38-B7D3-91EF200E4801}" dt="2022-12-31T16:29:49.202" v="2197" actId="14100"/>
          <ac:spMkLst>
            <pc:docMk/>
            <pc:sldMk cId="2249895337" sldId="832"/>
            <ac:spMk id="18" creationId="{47209BB4-928D-5CB0-211A-181143BF7808}"/>
          </ac:spMkLst>
        </pc:spChg>
      </pc:sldChg>
      <pc:sldChg chg="addSp delSp modSp add mod modAnim">
        <pc:chgData name="Dr. Talal Saleh Alshihayb" userId="8b043d94-c3bc-4766-b109-9fc93264eb2d" providerId="ADAL" clId="{E6A4BDBB-B336-4E38-B7D3-91EF200E4801}" dt="2023-01-04T16:08:26.180" v="8072" actId="20577"/>
        <pc:sldMkLst>
          <pc:docMk/>
          <pc:sldMk cId="3831884982" sldId="833"/>
        </pc:sldMkLst>
        <pc:spChg chg="mod">
          <ac:chgData name="Dr. Talal Saleh Alshihayb" userId="8b043d94-c3bc-4766-b109-9fc93264eb2d" providerId="ADAL" clId="{E6A4BDBB-B336-4E38-B7D3-91EF200E4801}" dt="2023-01-04T16:08:26.180" v="8072" actId="20577"/>
          <ac:spMkLst>
            <pc:docMk/>
            <pc:sldMk cId="3831884982" sldId="833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2:34:14.746" v="1570" actId="20577"/>
          <ac:spMkLst>
            <pc:docMk/>
            <pc:sldMk cId="3831884982" sldId="833"/>
            <ac:spMk id="3" creationId="{D8B2111A-ADF3-59A6-302D-5E35260AC090}"/>
          </ac:spMkLst>
        </pc:spChg>
        <pc:spChg chg="del mod">
          <ac:chgData name="Dr. Talal Saleh Alshihayb" userId="8b043d94-c3bc-4766-b109-9fc93264eb2d" providerId="ADAL" clId="{E6A4BDBB-B336-4E38-B7D3-91EF200E4801}" dt="2022-12-31T16:29:59.776" v="2198" actId="478"/>
          <ac:spMkLst>
            <pc:docMk/>
            <pc:sldMk cId="3831884982" sldId="833"/>
            <ac:spMk id="5" creationId="{AB73A061-4B20-24CC-EBD5-4D952C0A0750}"/>
          </ac:spMkLst>
        </pc:spChg>
        <pc:spChg chg="mod">
          <ac:chgData name="Dr. Talal Saleh Alshihayb" userId="8b043d94-c3bc-4766-b109-9fc93264eb2d" providerId="ADAL" clId="{E6A4BDBB-B336-4E38-B7D3-91EF200E4801}" dt="2023-01-01T11:18:52.386" v="8060" actId="20577"/>
          <ac:spMkLst>
            <pc:docMk/>
            <pc:sldMk cId="3831884982" sldId="833"/>
            <ac:spMk id="11" creationId="{DFF283E2-F120-BC3B-1B01-FF2590DD394E}"/>
          </ac:spMkLst>
        </pc:spChg>
        <pc:spChg chg="add mod">
          <ac:chgData name="Dr. Talal Saleh Alshihayb" userId="8b043d94-c3bc-4766-b109-9fc93264eb2d" providerId="ADAL" clId="{E6A4BDBB-B336-4E38-B7D3-91EF200E4801}" dt="2022-12-31T12:31:45.213" v="1539" actId="14100"/>
          <ac:spMkLst>
            <pc:docMk/>
            <pc:sldMk cId="3831884982" sldId="833"/>
            <ac:spMk id="18" creationId="{6E980326-3F8C-DF94-C4E3-20F07107FDD2}"/>
          </ac:spMkLst>
        </pc:spChg>
        <pc:spChg chg="add mod">
          <ac:chgData name="Dr. Talal Saleh Alshihayb" userId="8b043d94-c3bc-4766-b109-9fc93264eb2d" providerId="ADAL" clId="{E6A4BDBB-B336-4E38-B7D3-91EF200E4801}" dt="2022-12-31T16:30:02.832" v="2200" actId="1076"/>
          <ac:spMkLst>
            <pc:docMk/>
            <pc:sldMk cId="3831884982" sldId="833"/>
            <ac:spMk id="19" creationId="{95507920-D5DA-7893-A62F-80E1855036D4}"/>
          </ac:spMkLst>
        </pc:spChg>
      </pc:sldChg>
      <pc:sldChg chg="addSp delSp modSp new mod ord modAnim">
        <pc:chgData name="Dr. Talal Saleh Alshihayb" userId="8b043d94-c3bc-4766-b109-9fc93264eb2d" providerId="ADAL" clId="{E6A4BDBB-B336-4E38-B7D3-91EF200E4801}" dt="2022-12-31T16:28:15.363" v="2120"/>
        <pc:sldMkLst>
          <pc:docMk/>
          <pc:sldMk cId="446839300" sldId="834"/>
        </pc:sldMkLst>
        <pc:spChg chg="del mod">
          <ac:chgData name="Dr. Talal Saleh Alshihayb" userId="8b043d94-c3bc-4766-b109-9fc93264eb2d" providerId="ADAL" clId="{E6A4BDBB-B336-4E38-B7D3-91EF200E4801}" dt="2022-12-31T12:50:36.787" v="1617" actId="478"/>
          <ac:spMkLst>
            <pc:docMk/>
            <pc:sldMk cId="446839300" sldId="834"/>
            <ac:spMk id="2" creationId="{6C83D134-CFEF-B1BE-D63B-E23EFC155126}"/>
          </ac:spMkLst>
        </pc:spChg>
        <pc:spChg chg="del">
          <ac:chgData name="Dr. Talal Saleh Alshihayb" userId="8b043d94-c3bc-4766-b109-9fc93264eb2d" providerId="ADAL" clId="{E6A4BDBB-B336-4E38-B7D3-91EF200E4801}" dt="2022-12-31T12:47:16.027" v="1600" actId="478"/>
          <ac:spMkLst>
            <pc:docMk/>
            <pc:sldMk cId="446839300" sldId="834"/>
            <ac:spMk id="3" creationId="{BECE31CD-BB76-DB5C-E916-0900BA1D6218}"/>
          </ac:spMkLst>
        </pc:spChg>
        <pc:spChg chg="add mod">
          <ac:chgData name="Dr. Talal Saleh Alshihayb" userId="8b043d94-c3bc-4766-b109-9fc93264eb2d" providerId="ADAL" clId="{E6A4BDBB-B336-4E38-B7D3-91EF200E4801}" dt="2022-12-31T12:52:34.172" v="1780" actId="403"/>
          <ac:spMkLst>
            <pc:docMk/>
            <pc:sldMk cId="446839300" sldId="834"/>
            <ac:spMk id="25" creationId="{387B9477-ADF7-3A86-704D-7BF4C08D7D78}"/>
          </ac:spMkLst>
        </pc:spChg>
        <pc:spChg chg="add mod">
          <ac:chgData name="Dr. Talal Saleh Alshihayb" userId="8b043d94-c3bc-4766-b109-9fc93264eb2d" providerId="ADAL" clId="{E6A4BDBB-B336-4E38-B7D3-91EF200E4801}" dt="2022-12-31T12:53:52.129" v="1814" actId="1076"/>
          <ac:spMkLst>
            <pc:docMk/>
            <pc:sldMk cId="446839300" sldId="834"/>
            <ac:spMk id="26" creationId="{6BAFC5D5-A051-4FFC-2BBC-08833AE778EC}"/>
          </ac:spMkLst>
        </pc:spChg>
        <pc:spChg chg="add mod">
          <ac:chgData name="Dr. Talal Saleh Alshihayb" userId="8b043d94-c3bc-4766-b109-9fc93264eb2d" providerId="ADAL" clId="{E6A4BDBB-B336-4E38-B7D3-91EF200E4801}" dt="2022-12-31T12:52:39.637" v="1782" actId="1076"/>
          <ac:spMkLst>
            <pc:docMk/>
            <pc:sldMk cId="446839300" sldId="834"/>
            <ac:spMk id="27" creationId="{46ED77F1-BFBE-D0D7-74EA-FD5558878C54}"/>
          </ac:spMkLst>
        </pc:spChg>
        <pc:spChg chg="add mod">
          <ac:chgData name="Dr. Talal Saleh Alshihayb" userId="8b043d94-c3bc-4766-b109-9fc93264eb2d" providerId="ADAL" clId="{E6A4BDBB-B336-4E38-B7D3-91EF200E4801}" dt="2022-12-31T12:54:20.020" v="1818" actId="113"/>
          <ac:spMkLst>
            <pc:docMk/>
            <pc:sldMk cId="446839300" sldId="834"/>
            <ac:spMk id="29" creationId="{6B624A6F-D867-F187-1231-6D6C69EA30E6}"/>
          </ac:spMkLst>
        </pc:spChg>
        <pc:spChg chg="add mod">
          <ac:chgData name="Dr. Talal Saleh Alshihayb" userId="8b043d94-c3bc-4766-b109-9fc93264eb2d" providerId="ADAL" clId="{E6A4BDBB-B336-4E38-B7D3-91EF200E4801}" dt="2022-12-31T12:57:30.149" v="1917" actId="21"/>
          <ac:spMkLst>
            <pc:docMk/>
            <pc:sldMk cId="446839300" sldId="834"/>
            <ac:spMk id="30" creationId="{587B8E83-0D3B-5F27-5639-42A350371D98}"/>
          </ac:spMkLst>
        </pc:spChg>
        <pc:spChg chg="add mod">
          <ac:chgData name="Dr. Talal Saleh Alshihayb" userId="8b043d94-c3bc-4766-b109-9fc93264eb2d" providerId="ADAL" clId="{E6A4BDBB-B336-4E38-B7D3-91EF200E4801}" dt="2022-12-31T12:59:13.754" v="1935" actId="207"/>
          <ac:spMkLst>
            <pc:docMk/>
            <pc:sldMk cId="446839300" sldId="834"/>
            <ac:spMk id="32" creationId="{94DFD1D6-88B1-4B8E-C7CA-251B92EEFD6E}"/>
          </ac:spMkLst>
        </pc:spChg>
        <pc:spChg chg="add del">
          <ac:chgData name="Dr. Talal Saleh Alshihayb" userId="8b043d94-c3bc-4766-b109-9fc93264eb2d" providerId="ADAL" clId="{E6A4BDBB-B336-4E38-B7D3-91EF200E4801}" dt="2022-12-31T12:57:44.583" v="1921" actId="11529"/>
          <ac:spMkLst>
            <pc:docMk/>
            <pc:sldMk cId="446839300" sldId="834"/>
            <ac:spMk id="33" creationId="{42C4AB06-E34A-2CB9-878F-007CBC4E5F87}"/>
          </ac:spMkLst>
        </pc:spChg>
        <pc:spChg chg="add mod">
          <ac:chgData name="Dr. Talal Saleh Alshihayb" userId="8b043d94-c3bc-4766-b109-9fc93264eb2d" providerId="ADAL" clId="{E6A4BDBB-B336-4E38-B7D3-91EF200E4801}" dt="2022-12-31T12:58:18.844" v="1929" actId="208"/>
          <ac:spMkLst>
            <pc:docMk/>
            <pc:sldMk cId="446839300" sldId="834"/>
            <ac:spMk id="34" creationId="{1759CCBB-3EF6-1C7E-F47E-53EA945A2C7F}"/>
          </ac:spMkLst>
        </pc:spChg>
        <pc:picChg chg="add mod">
          <ac:chgData name="Dr. Talal Saleh Alshihayb" userId="8b043d94-c3bc-4766-b109-9fc93264eb2d" providerId="ADAL" clId="{E6A4BDBB-B336-4E38-B7D3-91EF200E4801}" dt="2022-12-31T12:46:43.783" v="1574"/>
          <ac:picMkLst>
            <pc:docMk/>
            <pc:sldMk cId="446839300" sldId="834"/>
            <ac:picMk id="4" creationId="{28E3BFF7-3C2D-9E44-93DD-45B26813A54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5" creationId="{444E1A32-D9B6-AB60-7979-8D94BC87B3B0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6" creationId="{76482A65-80C9-E7A8-31B0-0213D5ED1DFA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7" creationId="{6284DF2A-2F11-50BD-86A6-7D3910CCBDF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8" creationId="{FB4A4AF3-C664-BB66-1642-D6B3EA00FA90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9" creationId="{DE00DE9A-1B56-D37F-4453-9DEA6A3AE94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0" creationId="{EE2C5F85-4A9C-15A4-DD55-A056C3B3FDB9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1" creationId="{9007091B-F57C-7E6E-C07A-5707664E7683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2" creationId="{8C28DC3A-27C2-65ED-4669-8863B90186B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3" creationId="{B7BC9E43-AB60-2DAD-3183-D5DCB3931952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4" creationId="{6478BE22-AEC2-612B-82C2-E6973B96474F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5" creationId="{D84CEDE3-308A-ECC2-B370-03BC884F1870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6" creationId="{D8113D81-C298-3CD5-4722-48E71628883E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7" creationId="{C0CB346D-21E6-37AB-8D80-8C9A677DC701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8" creationId="{8BE9821E-B0E3-1BDF-B8AF-47F99D110986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9" creationId="{FE7DADAC-D74D-1874-5D84-46E0D6CCA6B6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0" creationId="{8ACB2840-616A-0181-9B2F-3DEBD2763E3C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1" creationId="{C35B068A-084B-2702-3A87-64FD1D32D91D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2" creationId="{1C55094F-EA97-8DCD-B264-2FECBB0C4AB7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3" creationId="{AD391D46-D043-FC7D-A934-F6156D5E56A2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4" creationId="{3B13C6FB-17D9-DFB3-CFFB-2A5496D426D4}"/>
          </ac:picMkLst>
        </pc:picChg>
        <pc:picChg chg="add mod">
          <ac:chgData name="Dr. Talal Saleh Alshihayb" userId="8b043d94-c3bc-4766-b109-9fc93264eb2d" providerId="ADAL" clId="{E6A4BDBB-B336-4E38-B7D3-91EF200E4801}" dt="2022-12-31T12:53:11.758" v="1784" actId="1076"/>
          <ac:picMkLst>
            <pc:docMk/>
            <pc:sldMk cId="446839300" sldId="834"/>
            <ac:picMk id="28" creationId="{0670967D-16B7-D491-1FF3-F4C0C3B0C56F}"/>
          </ac:picMkLst>
        </pc:picChg>
      </pc:sldChg>
      <pc:sldChg chg="addSp modSp new mod">
        <pc:chgData name="Dr. Talal Saleh Alshihayb" userId="8b043d94-c3bc-4766-b109-9fc93264eb2d" providerId="ADAL" clId="{E6A4BDBB-B336-4E38-B7D3-91EF200E4801}" dt="2022-12-31T19:01:04.582" v="3604"/>
        <pc:sldMkLst>
          <pc:docMk/>
          <pc:sldMk cId="1485749774" sldId="835"/>
        </pc:sldMkLst>
        <pc:spChg chg="mod">
          <ac:chgData name="Dr. Talal Saleh Alshihayb" userId="8b043d94-c3bc-4766-b109-9fc93264eb2d" providerId="ADAL" clId="{E6A4BDBB-B336-4E38-B7D3-91EF200E4801}" dt="2022-12-31T18:59:59.476" v="3573" actId="113"/>
          <ac:spMkLst>
            <pc:docMk/>
            <pc:sldMk cId="1485749774" sldId="835"/>
            <ac:spMk id="2" creationId="{83B2F593-917C-B958-135F-3BF6BA1B1427}"/>
          </ac:spMkLst>
        </pc:spChg>
        <pc:spChg chg="mod">
          <ac:chgData name="Dr. Talal Saleh Alshihayb" userId="8b043d94-c3bc-4766-b109-9fc93264eb2d" providerId="ADAL" clId="{E6A4BDBB-B336-4E38-B7D3-91EF200E4801}" dt="2022-12-31T19:00:28.842" v="3602" actId="20577"/>
          <ac:spMkLst>
            <pc:docMk/>
            <pc:sldMk cId="1485749774" sldId="835"/>
            <ac:spMk id="3" creationId="{4B6775B6-B91F-395F-3A6F-8307D333DF09}"/>
          </ac:spMkLst>
        </pc:spChg>
        <pc:picChg chg="add mod">
          <ac:chgData name="Dr. Talal Saleh Alshihayb" userId="8b043d94-c3bc-4766-b109-9fc93264eb2d" providerId="ADAL" clId="{E6A4BDBB-B336-4E38-B7D3-91EF200E4801}" dt="2022-12-31T19:01:04.582" v="3604"/>
          <ac:picMkLst>
            <pc:docMk/>
            <pc:sldMk cId="1485749774" sldId="835"/>
            <ac:picMk id="4" creationId="{44285C25-24D2-EB48-A005-5409EE87FE41}"/>
          </ac:picMkLst>
        </pc:picChg>
      </pc:sldChg>
      <pc:sldChg chg="modSp add mod">
        <pc:chgData name="Dr. Talal Saleh Alshihayb" userId="8b043d94-c3bc-4766-b109-9fc93264eb2d" providerId="ADAL" clId="{E6A4BDBB-B336-4E38-B7D3-91EF200E4801}" dt="2022-12-31T19:03:16.871" v="4000" actId="1076"/>
        <pc:sldMkLst>
          <pc:docMk/>
          <pc:sldMk cId="4101697545" sldId="836"/>
        </pc:sldMkLst>
        <pc:spChg chg="mod">
          <ac:chgData name="Dr. Talal Saleh Alshihayb" userId="8b043d94-c3bc-4766-b109-9fc93264eb2d" providerId="ADAL" clId="{E6A4BDBB-B336-4E38-B7D3-91EF200E4801}" dt="2022-12-31T19:01:13.822" v="3626" actId="20577"/>
          <ac:spMkLst>
            <pc:docMk/>
            <pc:sldMk cId="4101697545" sldId="836"/>
            <ac:spMk id="2" creationId="{DB9FFDDF-390E-9B9C-443B-94B63CCE3489}"/>
          </ac:spMkLst>
        </pc:spChg>
        <pc:spChg chg="mod">
          <ac:chgData name="Dr. Talal Saleh Alshihayb" userId="8b043d94-c3bc-4766-b109-9fc93264eb2d" providerId="ADAL" clId="{E6A4BDBB-B336-4E38-B7D3-91EF200E4801}" dt="2022-12-31T19:03:16.871" v="4000" actId="1076"/>
          <ac:spMkLst>
            <pc:docMk/>
            <pc:sldMk cId="4101697545" sldId="836"/>
            <ac:spMk id="12" creationId="{76090FFE-59F8-BA0C-9877-D37C1ED78F55}"/>
          </ac:spMkLst>
        </pc:spChg>
        <pc:spChg chg="mod">
          <ac:chgData name="Dr. Talal Saleh Alshihayb" userId="8b043d94-c3bc-4766-b109-9fc93264eb2d" providerId="ADAL" clId="{E6A4BDBB-B336-4E38-B7D3-91EF200E4801}" dt="2022-12-31T19:03:13.121" v="3999" actId="1076"/>
          <ac:spMkLst>
            <pc:docMk/>
            <pc:sldMk cId="4101697545" sldId="836"/>
            <ac:spMk id="13" creationId="{C7225A1C-2447-8BFD-2D7A-6F7BA4992813}"/>
          </ac:spMkLst>
        </pc:spChg>
        <pc:cxnChg chg="mod">
          <ac:chgData name="Dr. Talal Saleh Alshihayb" userId="8b043d94-c3bc-4766-b109-9fc93264eb2d" providerId="ADAL" clId="{E6A4BDBB-B336-4E38-B7D3-91EF200E4801}" dt="2022-12-31T19:01:31.808" v="3717" actId="1037"/>
          <ac:cxnSpMkLst>
            <pc:docMk/>
            <pc:sldMk cId="4101697545" sldId="836"/>
            <ac:cxnSpMk id="7" creationId="{D008522E-7A85-D678-0DC4-74491372C3BC}"/>
          </ac:cxnSpMkLst>
        </pc:cxnChg>
        <pc:cxnChg chg="mod">
          <ac:chgData name="Dr. Talal Saleh Alshihayb" userId="8b043d94-c3bc-4766-b109-9fc93264eb2d" providerId="ADAL" clId="{E6A4BDBB-B336-4E38-B7D3-91EF200E4801}" dt="2022-12-31T19:02:24.216" v="3827" actId="1038"/>
          <ac:cxnSpMkLst>
            <pc:docMk/>
            <pc:sldMk cId="4101697545" sldId="836"/>
            <ac:cxnSpMk id="9" creationId="{2A5DEB5F-445B-F752-EECA-A037C28DF611}"/>
          </ac:cxnSpMkLst>
        </pc:cxnChg>
        <pc:cxnChg chg="mod">
          <ac:chgData name="Dr. Talal Saleh Alshihayb" userId="8b043d94-c3bc-4766-b109-9fc93264eb2d" providerId="ADAL" clId="{E6A4BDBB-B336-4E38-B7D3-91EF200E4801}" dt="2022-12-31T19:02:56.351" v="3995" actId="1035"/>
          <ac:cxnSpMkLst>
            <pc:docMk/>
            <pc:sldMk cId="4101697545" sldId="836"/>
            <ac:cxnSpMk id="16" creationId="{DDF48EC3-B18A-FDE2-049B-46ABABBE1ABA}"/>
          </ac:cxnSpMkLst>
        </pc:cxnChg>
      </pc:sldChg>
      <pc:sldChg chg="add modAnim">
        <pc:chgData name="Dr. Talal Saleh Alshihayb" userId="8b043d94-c3bc-4766-b109-9fc93264eb2d" providerId="ADAL" clId="{E6A4BDBB-B336-4E38-B7D3-91EF200E4801}" dt="2022-12-31T21:02:54.006" v="8052"/>
        <pc:sldMkLst>
          <pc:docMk/>
          <pc:sldMk cId="633084084" sldId="837"/>
        </pc:sldMkLst>
      </pc:sldChg>
      <pc:sldChg chg="addSp modSp add mod">
        <pc:chgData name="Dr. Talal Saleh Alshihayb" userId="8b043d94-c3bc-4766-b109-9fc93264eb2d" providerId="ADAL" clId="{E6A4BDBB-B336-4E38-B7D3-91EF200E4801}" dt="2022-12-31T20:55:29.681" v="8025"/>
        <pc:sldMkLst>
          <pc:docMk/>
          <pc:sldMk cId="2464078039" sldId="838"/>
        </pc:sldMkLst>
        <pc:spChg chg="mod">
          <ac:chgData name="Dr. Talal Saleh Alshihayb" userId="8b043d94-c3bc-4766-b109-9fc93264eb2d" providerId="ADAL" clId="{E6A4BDBB-B336-4E38-B7D3-91EF200E4801}" dt="2022-12-31T20:27:59.437" v="6785" actId="20577"/>
          <ac:spMkLst>
            <pc:docMk/>
            <pc:sldMk cId="2464078039" sldId="838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9.681" v="8025"/>
          <ac:spMkLst>
            <pc:docMk/>
            <pc:sldMk cId="2464078039" sldId="838"/>
            <ac:spMk id="5" creationId="{79F1FF38-3F4C-57F1-77BA-2068A300680F}"/>
          </ac:spMkLst>
        </pc:spChg>
      </pc:sldChg>
    </pc:docChg>
  </pc:docChgLst>
  <pc:docChgLst>
    <pc:chgData name="Dr. Talal Saleh Alshihayb" userId="8b043d94-c3bc-4766-b109-9fc93264eb2d" providerId="ADAL" clId="{A7FBCB06-25EF-4E43-8AE2-94C987806AD1}"/>
    <pc:docChg chg="custSel modSld">
      <pc:chgData name="Dr. Talal Saleh Alshihayb" userId="8b043d94-c3bc-4766-b109-9fc93264eb2d" providerId="ADAL" clId="{A7FBCB06-25EF-4E43-8AE2-94C987806AD1}" dt="2023-11-22T10:52:17.916" v="56" actId="404"/>
      <pc:docMkLst>
        <pc:docMk/>
      </pc:docMkLst>
      <pc:sldChg chg="modSp mod">
        <pc:chgData name="Dr. Talal Saleh Alshihayb" userId="8b043d94-c3bc-4766-b109-9fc93264eb2d" providerId="ADAL" clId="{A7FBCB06-25EF-4E43-8AE2-94C987806AD1}" dt="2023-11-20T17:42:24.707" v="43" actId="12"/>
        <pc:sldMkLst>
          <pc:docMk/>
          <pc:sldMk cId="2972349643" sldId="259"/>
        </pc:sldMkLst>
        <pc:spChg chg="mod">
          <ac:chgData name="Dr. Talal Saleh Alshihayb" userId="8b043d94-c3bc-4766-b109-9fc93264eb2d" providerId="ADAL" clId="{A7FBCB06-25EF-4E43-8AE2-94C987806AD1}" dt="2023-11-20T17:42:24.707" v="43" actId="12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A7FBCB06-25EF-4E43-8AE2-94C987806AD1}" dt="2023-11-22T10:52:17.916" v="56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A7FBCB06-25EF-4E43-8AE2-94C987806AD1}" dt="2023-11-20T16:47:35.663" v="21" actId="14100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A7FBCB06-25EF-4E43-8AE2-94C987806AD1}" dt="2023-11-20T16:47:06.969" v="2" actId="478"/>
          <ac:spMkLst>
            <pc:docMk/>
            <pc:sldMk cId="1929648928" sldId="455"/>
            <ac:spMk id="3" creationId="{35C1F8C3-0544-41D9-8002-87D4C6DBA6D6}"/>
          </ac:spMkLst>
        </pc:spChg>
        <pc:spChg chg="del">
          <ac:chgData name="Dr. Talal Saleh Alshihayb" userId="8b043d94-c3bc-4766-b109-9fc93264eb2d" providerId="ADAL" clId="{A7FBCB06-25EF-4E43-8AE2-94C987806AD1}" dt="2023-11-20T16:47:19.712" v="8" actId="478"/>
          <ac:spMkLst>
            <pc:docMk/>
            <pc:sldMk cId="1929648928" sldId="455"/>
            <ac:spMk id="8" creationId="{3020DE8D-E33C-47D7-8C72-0C3093FD020C}"/>
          </ac:spMkLst>
        </pc:spChg>
        <pc:spChg chg="add del mod">
          <ac:chgData name="Dr. Talal Saleh Alshihayb" userId="8b043d94-c3bc-4766-b109-9fc93264eb2d" providerId="ADAL" clId="{A7FBCB06-25EF-4E43-8AE2-94C987806AD1}" dt="2023-11-20T16:47:09.803" v="5" actId="478"/>
          <ac:spMkLst>
            <pc:docMk/>
            <pc:sldMk cId="1929648928" sldId="455"/>
            <ac:spMk id="9" creationId="{2F77EE47-4A8C-1994-077E-06389CA16058}"/>
          </ac:spMkLst>
        </pc:spChg>
        <pc:spChg chg="add del mod">
          <ac:chgData name="Dr. Talal Saleh Alshihayb" userId="8b043d94-c3bc-4766-b109-9fc93264eb2d" providerId="ADAL" clId="{A7FBCB06-25EF-4E43-8AE2-94C987806AD1}" dt="2023-11-20T16:47:08.143" v="4"/>
          <ac:spMkLst>
            <pc:docMk/>
            <pc:sldMk cId="1929648928" sldId="455"/>
            <ac:spMk id="10" creationId="{4416A02D-C872-FB76-F25A-BC5D010ABCFB}"/>
          </ac:spMkLst>
        </pc:spChg>
        <pc:spChg chg="add del mod">
          <ac:chgData name="Dr. Talal Saleh Alshihayb" userId="8b043d94-c3bc-4766-b109-9fc93264eb2d" providerId="ADAL" clId="{A7FBCB06-25EF-4E43-8AE2-94C987806AD1}" dt="2023-11-20T16:47:12.827" v="7"/>
          <ac:spMkLst>
            <pc:docMk/>
            <pc:sldMk cId="1929648928" sldId="455"/>
            <ac:spMk id="11" creationId="{08C5BD1D-51EC-ED17-1338-EAB13E4D6111}"/>
          </ac:spMkLst>
        </pc:spChg>
        <pc:spChg chg="add mod">
          <ac:chgData name="Dr. Talal Saleh Alshihayb" userId="8b043d94-c3bc-4766-b109-9fc93264eb2d" providerId="ADAL" clId="{A7FBCB06-25EF-4E43-8AE2-94C987806AD1}" dt="2023-11-22T10:52:17.916" v="56" actId="404"/>
          <ac:spMkLst>
            <pc:docMk/>
            <pc:sldMk cId="1929648928" sldId="455"/>
            <ac:spMk id="12" creationId="{15CB2B2B-7D11-9B95-0F5C-0C6295E8577D}"/>
          </ac:spMkLst>
        </pc:spChg>
        <pc:spChg chg="add mod">
          <ac:chgData name="Dr. Talal Saleh Alshihayb" userId="8b043d94-c3bc-4766-b109-9fc93264eb2d" providerId="ADAL" clId="{A7FBCB06-25EF-4E43-8AE2-94C987806AD1}" dt="2023-11-20T16:47:19.931" v="9"/>
          <ac:spMkLst>
            <pc:docMk/>
            <pc:sldMk cId="1929648928" sldId="455"/>
            <ac:spMk id="13" creationId="{2EC3A6BA-E9DE-10A3-3EEB-08246BFD3751}"/>
          </ac:spMkLst>
        </pc:spChg>
        <pc:spChg chg="add mod">
          <ac:chgData name="Dr. Talal Saleh Alshihayb" userId="8b043d94-c3bc-4766-b109-9fc93264eb2d" providerId="ADAL" clId="{A7FBCB06-25EF-4E43-8AE2-94C987806AD1}" dt="2023-11-22T10:52:14.853" v="55" actId="20577"/>
          <ac:spMkLst>
            <pc:docMk/>
            <pc:sldMk cId="1929648928" sldId="455"/>
            <ac:spMk id="14" creationId="{E253ED40-C6F0-CCFE-C7C2-554A3F30BFAF}"/>
          </ac:spMkLst>
        </pc:spChg>
        <pc:picChg chg="add mod">
          <ac:chgData name="Dr. Talal Saleh Alshihayb" userId="8b043d94-c3bc-4766-b109-9fc93264eb2d" providerId="ADAL" clId="{A7FBCB06-25EF-4E43-8AE2-94C987806AD1}" dt="2023-11-20T16:46:57.184" v="1"/>
          <ac:picMkLst>
            <pc:docMk/>
            <pc:sldMk cId="1929648928" sldId="455"/>
            <ac:picMk id="5" creationId="{76AA48B9-57EC-B391-87A3-BE15233551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effectbook.net/" TargetMode="Externa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effectbook.net/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5053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Foundations of Biostatistics II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2" descr="C:\Documents and Settings\ahourani\Desktop\GSDM_2.jpg">
            <a:extLst>
              <a:ext uri="{FF2B5EF4-FFF2-40B4-BE49-F238E27FC236}">
                <a16:creationId xmlns:a16="http://schemas.microsoft.com/office/drawing/2014/main" id="{76AA48B9-57EC-B391-87A3-BE152335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CB2B2B-7D11-9B95-0F5C-0C6295E85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3A6BA-E9DE-10A3-3EEB-08246BFD3751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3ED40-C6F0-CCFE-C7C2-554A3F30BFAF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December </a:t>
            </a:r>
            <a:r>
              <a:rPr lang="en-US" b="1" dirty="0"/>
              <a:t>25</a:t>
            </a:r>
            <a:r>
              <a:rPr lang="en-US" sz="1800" b="1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902D-50A5-AF10-4CD9-66351669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3436-91E5-6FDD-FABC-E9F9B4A2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 of variation also (measures of dispersion)</a:t>
            </a:r>
          </a:p>
          <a:p>
            <a:pPr lvl="1"/>
            <a:r>
              <a:rPr lang="en-US" dirty="0"/>
              <a:t>Variance (or standard deviation)</a:t>
            </a:r>
          </a:p>
          <a:p>
            <a:pPr lvl="1"/>
            <a:r>
              <a:rPr lang="en-US" dirty="0"/>
              <a:t>Median absolute deviation</a:t>
            </a:r>
          </a:p>
          <a:p>
            <a:pPr lvl="1"/>
            <a:r>
              <a:rPr lang="en-US" dirty="0"/>
              <a:t>Inter-quartile range 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BC58293-C59F-EDF3-BF4E-EF8E4EDA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3 in </a:t>
            </a:r>
            <a:r>
              <a:rPr lang="en-US" sz="2400" dirty="0"/>
              <a:t>The effect: An Introduction to Research Design and Causality by Nick Huntington-Klein  </a:t>
            </a:r>
            <a:r>
              <a:rPr lang="en-US" sz="2400" dirty="0">
                <a:hlinkClick r:id="rId2"/>
              </a:rPr>
              <a:t>https://theeffectbook.net/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/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measures of dispersion.</a:t>
            </a:r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probability distributions.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(or standard deviation)</a:t>
            </a:r>
          </a:p>
          <a:p>
            <a:r>
              <a:rPr lang="en-US" dirty="0"/>
              <a:t>Range</a:t>
            </a:r>
          </a:p>
          <a:p>
            <a:r>
              <a:rPr lang="en-US" dirty="0"/>
              <a:t>Interquartile range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3CC-B164-A90A-5F59-0225C678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Back to our example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E240E9-23C2-EB0C-BB37-ECA809315879}"/>
              </a:ext>
            </a:extLst>
          </p:cNvPr>
          <p:cNvGraphicFramePr>
            <a:graphicFrameLocks noGrp="1"/>
          </p:cNvGraphicFramePr>
          <p:nvPr/>
        </p:nvGraphicFramePr>
        <p:xfrm>
          <a:off x="928150" y="4494866"/>
          <a:ext cx="69296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8">
                  <a:extLst>
                    <a:ext uri="{9D8B030D-6E8A-4147-A177-3AD203B41FA5}">
                      <a16:colId xmlns:a16="http://schemas.microsoft.com/office/drawing/2014/main" val="3789388468"/>
                    </a:ext>
                  </a:extLst>
                </a:gridCol>
                <a:gridCol w="1355922">
                  <a:extLst>
                    <a:ext uri="{9D8B030D-6E8A-4147-A177-3AD203B41FA5}">
                      <a16:colId xmlns:a16="http://schemas.microsoft.com/office/drawing/2014/main" val="3584757679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4013224486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3477153728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2529677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* 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67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2/4=0.5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72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2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1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4/4=1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270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A2173F-85FC-9D8C-B550-23840954D7EB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/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blipFill>
                <a:blip r:embed="rId2"/>
                <a:stretch>
                  <a:fillRect l="-4777"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6D58FB-BB6B-77FB-FD8E-8062EBE681C8}"/>
              </a:ext>
            </a:extLst>
          </p:cNvPr>
          <p:cNvSpPr txBox="1"/>
          <p:nvPr/>
        </p:nvSpPr>
        <p:spPr>
          <a:xfrm>
            <a:off x="8085221" y="4821801"/>
            <a:ext cx="396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EB66B"/>
                </a:solidFill>
                <a:latin typeface="Tw Cen MT" panose="020B0602020104020603" pitchFamily="34" charset="0"/>
              </a:rPr>
              <a:t>Scale each different/unique value by how likely you are to get it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603969-5683-F496-F32D-FE2C6F37D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Population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number of observations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0.69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3CEDFC6-AA69-F40B-5C83-C58EE9B8C86C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542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Population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2111A-ADF3-59A6-302D-5E35260AC090}"/>
              </a:ext>
            </a:extLst>
          </p:cNvPr>
          <p:cNvSpPr txBox="1"/>
          <p:nvPr/>
        </p:nvSpPr>
        <p:spPr>
          <a:xfrm>
            <a:off x="7933969" y="5118820"/>
            <a:ext cx="190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Why square?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DBF08D-3546-B21B-85C2-1059BA0C1491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921585-D6D7-5194-FE9B-078E381A9399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number of observations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0.69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921585-D6D7-5194-FE9B-078E381A9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5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E3BFF7-3C2D-9E44-93DD-45B26813A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Graphic 4" descr="Woman with solid fill">
            <a:extLst>
              <a:ext uri="{FF2B5EF4-FFF2-40B4-BE49-F238E27FC236}">
                <a16:creationId xmlns:a16="http://schemas.microsoft.com/office/drawing/2014/main" id="{444E1A32-D9B6-AB60-7979-8D94BC87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854" y="2170532"/>
            <a:ext cx="731520" cy="73152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6482A65-80C9-E7A8-31B0-0213D5ED1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17053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6284DF2A-2F11-50BD-86A6-7D3910CC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14" y="3024565"/>
            <a:ext cx="731520" cy="731520"/>
          </a:xfrm>
          <a:prstGeom prst="rect">
            <a:avLst/>
          </a:prstGeom>
        </p:spPr>
      </p:pic>
      <p:pic>
        <p:nvPicPr>
          <p:cNvPr id="8" name="Graphic 7" descr="Woman with solid fill">
            <a:extLst>
              <a:ext uri="{FF2B5EF4-FFF2-40B4-BE49-F238E27FC236}">
                <a16:creationId xmlns:a16="http://schemas.microsoft.com/office/drawing/2014/main" id="{FB4A4AF3-C664-BB66-1642-D6B3EA00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01078"/>
            <a:ext cx="731520" cy="731520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DE00DE9A-1B56-D37F-4453-9DEA6A3A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18" y="2188291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EE2C5F85-4A9C-15A4-DD55-A056C3B3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230" y="3038307"/>
            <a:ext cx="731520" cy="731520"/>
          </a:xfrm>
          <a:prstGeom prst="rect">
            <a:avLst/>
          </a:prstGeom>
        </p:spPr>
      </p:pic>
      <p:pic>
        <p:nvPicPr>
          <p:cNvPr id="11" name="Graphic 10" descr="Woman with solid fill">
            <a:extLst>
              <a:ext uri="{FF2B5EF4-FFF2-40B4-BE49-F238E27FC236}">
                <a16:creationId xmlns:a16="http://schemas.microsoft.com/office/drawing/2014/main" id="{9007091B-F57C-7E6E-C07A-5707664E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566" y="3888374"/>
            <a:ext cx="731520" cy="73152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C28DC3A-27C2-65ED-4669-8863B901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908068"/>
            <a:ext cx="731520" cy="73152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7BC9E43-AB60-2DAD-3183-D5DCB393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7444" y="2174762"/>
            <a:ext cx="731520" cy="73152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478BE22-AEC2-612B-82C2-E6973B96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901852"/>
            <a:ext cx="731520" cy="73152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84CEDE3-308A-ECC2-B370-03BC884F1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031555"/>
            <a:ext cx="731520" cy="73152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D8113D81-C298-3CD5-4722-48E71628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080187"/>
            <a:ext cx="731520" cy="73152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0CB346D-21E6-37AB-8D80-8C9A677D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287" y="2170532"/>
            <a:ext cx="731520" cy="731520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8BE9821E-B0E3-1BDF-B8AF-47F99D11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201" y="3024565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FE7DADAC-D74D-1874-5D84-46E0D6CC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287" y="3901078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8ACB2840-616A-0181-9B2F-3DEBD276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379" y="3142848"/>
            <a:ext cx="731520" cy="731520"/>
          </a:xfrm>
          <a:prstGeom prst="rect">
            <a:avLst/>
          </a:prstGeom>
        </p:spPr>
      </p:pic>
      <p:pic>
        <p:nvPicPr>
          <p:cNvPr id="21" name="Graphic 20" descr="Woman with solid fill">
            <a:extLst>
              <a:ext uri="{FF2B5EF4-FFF2-40B4-BE49-F238E27FC236}">
                <a16:creationId xmlns:a16="http://schemas.microsoft.com/office/drawing/2014/main" id="{C35B068A-084B-2702-3A87-64FD1D32D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495" y="3156590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C55094F-EA97-8DCD-B264-2FECBB0C4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119" y="4026351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D391D46-D043-FC7D-A934-F6156D5E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709" y="2293045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3B13C6FB-17D9-DFB3-CFFB-2A5496D42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5552" y="2288815"/>
            <a:ext cx="731520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B9477-ADF7-3A86-704D-7BF4C08D7D78}"/>
              </a:ext>
            </a:extLst>
          </p:cNvPr>
          <p:cNvSpPr txBox="1"/>
          <p:nvPr/>
        </p:nvSpPr>
        <p:spPr>
          <a:xfrm>
            <a:off x="744338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FC5D5-A051-4FFC-2BBC-08833AE778EC}"/>
              </a:ext>
            </a:extLst>
          </p:cNvPr>
          <p:cNvSpPr txBox="1"/>
          <p:nvPr/>
        </p:nvSpPr>
        <p:spPr>
          <a:xfrm>
            <a:off x="7731563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D77F1-BFBE-D0D7-74EA-FD5558878C54}"/>
              </a:ext>
            </a:extLst>
          </p:cNvPr>
          <p:cNvSpPr txBox="1"/>
          <p:nvPr/>
        </p:nvSpPr>
        <p:spPr>
          <a:xfrm>
            <a:off x="240059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want to get the distribution in the population (mean and variance)</a:t>
            </a:r>
          </a:p>
        </p:txBody>
      </p:sp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0670967D-16B7-D491-1FF3-F4C0C3B0C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257" y="2536292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624A6F-D867-F187-1231-6D6C69EA30E6}"/>
              </a:ext>
            </a:extLst>
          </p:cNvPr>
          <p:cNvSpPr txBox="1"/>
          <p:nvPr/>
        </p:nvSpPr>
        <p:spPr>
          <a:xfrm>
            <a:off x="5086441" y="3795584"/>
            <a:ext cx="20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Because of limited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8E83-0D3B-5F27-5639-42A350371D98}"/>
              </a:ext>
            </a:extLst>
          </p:cNvPr>
          <p:cNvSpPr txBox="1"/>
          <p:nvPr/>
        </p:nvSpPr>
        <p:spPr>
          <a:xfrm>
            <a:off x="6785297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get the distribution in the sample (mean and variance)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FD1D6-88B1-4B8E-C7CA-251B92EEFD6E}"/>
              </a:ext>
            </a:extLst>
          </p:cNvPr>
          <p:cNvSpPr txBox="1"/>
          <p:nvPr/>
        </p:nvSpPr>
        <p:spPr>
          <a:xfrm>
            <a:off x="4138578" y="6043330"/>
            <a:ext cx="434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H</a:t>
            </a:r>
            <a:r>
              <a:rPr lang="en-US" sz="1800" b="1" dirty="0">
                <a:solidFill>
                  <a:srgbClr val="EEB66B"/>
                </a:solidFill>
                <a:latin typeface="Tw Cen MT" panose="020B0602020104020603" pitchFamily="34" charset="0"/>
              </a:rPr>
              <a:t>ope to approximate the population</a:t>
            </a:r>
            <a:endParaRPr lang="en-US" dirty="0">
              <a:solidFill>
                <a:srgbClr val="EEB66B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1759CCBB-3EF6-1C7E-F47E-53EA945A2C7F}"/>
              </a:ext>
            </a:extLst>
          </p:cNvPr>
          <p:cNvSpPr/>
          <p:nvPr/>
        </p:nvSpPr>
        <p:spPr>
          <a:xfrm flipH="1">
            <a:off x="5018887" y="5287020"/>
            <a:ext cx="2585071" cy="728970"/>
          </a:xfrm>
          <a:prstGeom prst="curvedUpArrow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32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Sample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</a:t>
                </a:r>
                <a:r>
                  <a:rPr lang="en-US" b="1" dirty="0">
                    <a:solidFill>
                      <a:srgbClr val="D76D6F"/>
                    </a:solidFill>
                  </a:rPr>
                  <a:t>number of observations-1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0.91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8B2111A-ADF3-59A6-302D-5E35260AC090}"/>
              </a:ext>
            </a:extLst>
          </p:cNvPr>
          <p:cNvSpPr txBox="1"/>
          <p:nvPr/>
        </p:nvSpPr>
        <p:spPr>
          <a:xfrm>
            <a:off x="8146992" y="5759055"/>
            <a:ext cx="391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Why divide by n of observations-1?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09BB4-928D-5CB0-211A-181143BF7808}"/>
              </a:ext>
            </a:extLst>
          </p:cNvPr>
          <p:cNvSpPr txBox="1"/>
          <p:nvPr/>
        </p:nvSpPr>
        <p:spPr>
          <a:xfrm>
            <a:off x="928149" y="2186211"/>
            <a:ext cx="849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 (out of a larger population)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224989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Sample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b="1" dirty="0">
                <a:latin typeface="Tw Cen MT" panose="020B0602020104020603" pitchFamily="34" charset="0"/>
              </a:rPr>
              <a:t>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number of observations-1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0.91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/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76D6F"/>
                    </a:solidFill>
                    <a:latin typeface="Tw Cen MT" panose="020B0602020104020603" pitchFamily="34" charset="0"/>
                  </a:rPr>
                  <a:t>Why divide by n of observations-1?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We estimate the mean from the sample (so we might get a different mean each time we draw a sample)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Our goal is to estimate the population variance (not the sample variance)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If we divide by the number of observations (4 in this case, we get a sample variance of 0.69)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In order to get the population variance, we need to multiply the sample variance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𝒕𝒉𝒊𝒔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𝒄𝒂𝒔𝒆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blipFill>
                <a:blip r:embed="rId5"/>
                <a:stretch>
                  <a:fillRect l="-1200" t="-1918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/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507920-D5DA-7893-A62F-80E1855036D4}"/>
              </a:ext>
            </a:extLst>
          </p:cNvPr>
          <p:cNvSpPr txBox="1"/>
          <p:nvPr/>
        </p:nvSpPr>
        <p:spPr>
          <a:xfrm>
            <a:off x="0" y="2585975"/>
            <a:ext cx="849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 (out of a larger population)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318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3BEF-F4D9-4E73-CDD0-F912CAB8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Back to your batch age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3124A-3CA8-E86C-C0EC-A05B77762695}"/>
              </a:ext>
            </a:extLst>
          </p:cNvPr>
          <p:cNvSpPr txBox="1"/>
          <p:nvPr/>
        </p:nvSpPr>
        <p:spPr>
          <a:xfrm>
            <a:off x="1771506" y="169068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EAB3F-1EC4-E84D-CBFF-B1957031692A}"/>
              </a:ext>
            </a:extLst>
          </p:cNvPr>
          <p:cNvSpPr txBox="1"/>
          <p:nvPr/>
        </p:nvSpPr>
        <p:spPr>
          <a:xfrm>
            <a:off x="1127529" y="4520981"/>
            <a:ext cx="973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</a:t>
            </a:r>
            <a:r>
              <a:rPr lang="en-US" dirty="0"/>
              <a:t>=(18.8+18.9+18.9+19+19+19.1+19.3+19.3+19.3+19.3+19.4+19.4+19.5+19.6+19.7+19.9+20+20.1+20.2+20.2+20.3+20.5+20.5+20.5+20.7+20.8+20.8+21+21.1+21.4) / 30=</a:t>
            </a:r>
            <a:r>
              <a:rPr lang="en-US" b="1" dirty="0"/>
              <a:t>19.9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0044D3-AB17-4F57-FF07-B4208A574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85F8A-4F30-0F06-2C92-08DC2B2EA2B4}"/>
              </a:ext>
            </a:extLst>
          </p:cNvPr>
          <p:cNvSpPr txBox="1"/>
          <p:nvPr/>
        </p:nvSpPr>
        <p:spPr>
          <a:xfrm>
            <a:off x="1127529" y="6084216"/>
            <a:ext cx="973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Population variance=0.54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1E979-C3DC-86E8-4DB7-E6E84F1194EC}"/>
              </a:ext>
            </a:extLst>
          </p:cNvPr>
          <p:cNvSpPr txBox="1"/>
          <p:nvPr/>
        </p:nvSpPr>
        <p:spPr>
          <a:xfrm>
            <a:off x="1127529" y="5183762"/>
            <a:ext cx="973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every single value</a:t>
            </a:r>
          </a:p>
          <a:p>
            <a:r>
              <a:rPr lang="en-US" b="1" dirty="0"/>
              <a:t>Square it</a:t>
            </a:r>
          </a:p>
          <a:p>
            <a:r>
              <a:rPr lang="en-US" b="1" dirty="0"/>
              <a:t>Divide by the number of observations (30 because it is a population)</a:t>
            </a:r>
          </a:p>
        </p:txBody>
      </p:sp>
    </p:spTree>
    <p:extLst>
      <p:ext uri="{BB962C8B-B14F-4D97-AF65-F5344CB8AC3E}">
        <p14:creationId xmlns:p14="http://schemas.microsoft.com/office/powerpoint/2010/main" val="187400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 dirty="0">
                <a:solidFill>
                  <a:schemeClr val="dk1"/>
                </a:solidFill>
              </a:rPr>
              <a:t>their description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DFF01-3387-5837-D459-63B7A59AA71C}"/>
              </a:ext>
            </a:extLst>
          </p:cNvPr>
          <p:cNvSpPr txBox="1"/>
          <p:nvPr/>
        </p:nvSpPr>
        <p:spPr>
          <a:xfrm>
            <a:off x="426259" y="345272"/>
            <a:ext cx="93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sampled 5 of you and calculated the mean age and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 dirty="0">
                <a:latin typeface="Tw Cen MT" panose="020B0602020104020603" pitchFamily="34" charset="0"/>
              </a:rPr>
              <a:t> variance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1E6DF4-544D-08A2-BE60-EAA877F8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29515"/>
              </p:ext>
            </p:extLst>
          </p:nvPr>
        </p:nvGraphicFramePr>
        <p:xfrm>
          <a:off x="426259" y="986761"/>
          <a:ext cx="10790225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045">
                  <a:extLst>
                    <a:ext uri="{9D8B030D-6E8A-4147-A177-3AD203B41FA5}">
                      <a16:colId xmlns:a16="http://schemas.microsoft.com/office/drawing/2014/main" val="3742141094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705002778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1188991911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1812120797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2734946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Sampling trial (sample 5 people every time/row)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variance (doesn’t change)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variance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 correction (n/n-1)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Corrected sample variance (sample variance * (n/n-1))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4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7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1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7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7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81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25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Average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192124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ACC724-95EA-DB1D-68B3-574BEB0CFA53}"/>
              </a:ext>
            </a:extLst>
          </p:cNvPr>
          <p:cNvCxnSpPr>
            <a:cxnSpLocks/>
          </p:cNvCxnSpPr>
          <p:nvPr/>
        </p:nvCxnSpPr>
        <p:spPr>
          <a:xfrm flipH="1">
            <a:off x="8367104" y="5177017"/>
            <a:ext cx="818147" cy="50876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D0EC6D-432E-4805-3762-59EDE2F5B207}"/>
                  </a:ext>
                </a:extLst>
              </p:cNvPr>
              <p:cNvSpPr txBox="1"/>
              <p:nvPr/>
            </p:nvSpPr>
            <p:spPr>
              <a:xfrm>
                <a:off x="6978316" y="5685780"/>
                <a:ext cx="1533167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𝟓𝟔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D0EC6D-432E-4805-3762-59EDE2F5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16" y="5685780"/>
                <a:ext cx="1533167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938FD2-5F0C-DB86-A592-47EE27A3B191}"/>
              </a:ext>
            </a:extLst>
          </p:cNvPr>
          <p:cNvCxnSpPr>
            <a:cxnSpLocks/>
          </p:cNvCxnSpPr>
          <p:nvPr/>
        </p:nvCxnSpPr>
        <p:spPr>
          <a:xfrm>
            <a:off x="5438274" y="5128890"/>
            <a:ext cx="1629419" cy="5568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6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of squared distance from the mean</a:t>
            </a:r>
          </a:p>
          <a:p>
            <a:r>
              <a:rPr lang="en-US" dirty="0"/>
              <a:t>Same problem with the mean</a:t>
            </a:r>
          </a:p>
          <a:p>
            <a:pPr lvl="1"/>
            <a:r>
              <a:rPr lang="en-US" dirty="0"/>
              <a:t>Sensitive to extreme values</a:t>
            </a:r>
          </a:p>
          <a:p>
            <a:pPr lvl="1"/>
            <a:r>
              <a:rPr lang="en-US" dirty="0"/>
              <a:t>Values very far from the mean have large squared distances</a:t>
            </a:r>
          </a:p>
          <a:p>
            <a:pPr lvl="1"/>
            <a:r>
              <a:rPr lang="en-US" dirty="0"/>
              <a:t>Remember Jeff Bezos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Interpretation of the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Squared units (squared age in our case)</a:t>
            </a:r>
          </a:p>
          <a:p>
            <a:r>
              <a:rPr lang="en-US" dirty="0"/>
              <a:t>Difficult to interpret</a:t>
            </a:r>
          </a:p>
          <a:p>
            <a:r>
              <a:rPr lang="en-US" dirty="0"/>
              <a:t>Convert to standard deviation by taking squared root</a:t>
            </a:r>
          </a:p>
          <a:p>
            <a:r>
              <a:rPr lang="en-US" dirty="0"/>
              <a:t>Get original units (age in our case)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4F7D9-7AB9-C920-DB6E-D4DEB1CBA973}"/>
              </a:ext>
            </a:extLst>
          </p:cNvPr>
          <p:cNvSpPr txBox="1"/>
          <p:nvPr/>
        </p:nvSpPr>
        <p:spPr>
          <a:xfrm>
            <a:off x="2028180" y="4365745"/>
            <a:ext cx="201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4C6F6-B267-BEAF-DD1E-EF22248A0EEA}"/>
              </a:ext>
            </a:extLst>
          </p:cNvPr>
          <p:cNvSpPr txBox="1"/>
          <p:nvPr/>
        </p:nvSpPr>
        <p:spPr>
          <a:xfrm>
            <a:off x="7302595" y="4365744"/>
            <a:ext cx="201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CEEAD-1AAE-A216-5B8D-3AF005BE7F0F}"/>
                  </a:ext>
                </a:extLst>
              </p:cNvPr>
              <p:cNvSpPr txBox="1"/>
              <p:nvPr/>
            </p:nvSpPr>
            <p:spPr>
              <a:xfrm>
                <a:off x="1333786" y="4881383"/>
                <a:ext cx="4530749" cy="865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Variance=0.91</a:t>
                </a:r>
              </a:p>
              <a:p>
                <a:r>
                  <a:rPr lang="en-US" sz="2400" dirty="0"/>
                  <a:t>Standard deviation=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0.91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CEEAD-1AAE-A216-5B8D-3AF005B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786" y="4881383"/>
                <a:ext cx="4530749" cy="865814"/>
              </a:xfrm>
              <a:prstGeom prst="rect">
                <a:avLst/>
              </a:prstGeom>
              <a:blipFill>
                <a:blip r:embed="rId3"/>
                <a:stretch>
                  <a:fillRect l="-2153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DD0B94-76F2-9165-69AF-C05748F83F81}"/>
                  </a:ext>
                </a:extLst>
              </p:cNvPr>
              <p:cNvSpPr txBox="1"/>
              <p:nvPr/>
            </p:nvSpPr>
            <p:spPr>
              <a:xfrm>
                <a:off x="7185717" y="4875075"/>
                <a:ext cx="4530749" cy="865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Variance=0.69</a:t>
                </a:r>
              </a:p>
              <a:p>
                <a:r>
                  <a:rPr lang="en-US" sz="2400" dirty="0"/>
                  <a:t>Standard deviation=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0.69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=0.83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DD0B94-76F2-9165-69AF-C05748F8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17" y="4875075"/>
                <a:ext cx="4530749" cy="865814"/>
              </a:xfrm>
              <a:prstGeom prst="rect">
                <a:avLst/>
              </a:prstGeom>
              <a:blipFill>
                <a:blip r:embed="rId4"/>
                <a:stretch>
                  <a:fillRect l="-2153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Getting sense of standard deviation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09DBB-E698-93BC-1042-1DBF6206D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t="31780" r="36009" b="20301"/>
          <a:stretch/>
        </p:blipFill>
        <p:spPr>
          <a:xfrm>
            <a:off x="2654969" y="1522939"/>
            <a:ext cx="6675120" cy="4969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6BC37-2FA9-3442-A7F4-279FE4D1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66" t="33183" r="11549" b="60802"/>
          <a:stretch/>
        </p:blipFill>
        <p:spPr>
          <a:xfrm>
            <a:off x="8336162" y="4095954"/>
            <a:ext cx="3657600" cy="705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FD572-B191-0B8E-41FF-FF6FBB48996A}"/>
              </a:ext>
            </a:extLst>
          </p:cNvPr>
          <p:cNvCxnSpPr/>
          <p:nvPr/>
        </p:nvCxnSpPr>
        <p:spPr>
          <a:xfrm flipH="1" flipV="1">
            <a:off x="1801299" y="2736443"/>
            <a:ext cx="3623224" cy="1120537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CCA6BB-DC72-680C-A3D0-F0AA7A70EE71}"/>
              </a:ext>
            </a:extLst>
          </p:cNvPr>
          <p:cNvSpPr txBox="1"/>
          <p:nvPr/>
        </p:nvSpPr>
        <p:spPr>
          <a:xfrm>
            <a:off x="789444" y="2085305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32.7%</a:t>
            </a:r>
            <a:r>
              <a:rPr lang="en-US" dirty="0"/>
              <a:t> of data under the curve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64954-1841-459B-F11B-8D8981F142ED}"/>
              </a:ext>
            </a:extLst>
          </p:cNvPr>
          <p:cNvCxnSpPr>
            <a:cxnSpLocks/>
          </p:cNvCxnSpPr>
          <p:nvPr/>
        </p:nvCxnSpPr>
        <p:spPr>
          <a:xfrm flipV="1">
            <a:off x="6096000" y="2626322"/>
            <a:ext cx="3441031" cy="1261655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0ED9A4-4E5B-2001-1C28-E7E843D62103}"/>
              </a:ext>
            </a:extLst>
          </p:cNvPr>
          <p:cNvSpPr txBox="1"/>
          <p:nvPr/>
        </p:nvSpPr>
        <p:spPr>
          <a:xfrm>
            <a:off x="9644172" y="2224894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</a:rPr>
              <a:t>35.5%</a:t>
            </a:r>
            <a:r>
              <a:rPr lang="en-US" dirty="0"/>
              <a:t> of data under the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1558C-AD57-1F4D-EFEA-B5C234B5F6E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51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6615077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838200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241743" y="1821925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Minimum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5282401" y="1762519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Maximum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1031278" y="2737074"/>
            <a:ext cx="5376397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0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F593-917C-B958-135F-3BF6BA1B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75B6-B91F-395F-3A6F-8307D333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Affected by extreme values</a:t>
            </a:r>
          </a:p>
          <a:p>
            <a:r>
              <a:rPr lang="en-US" dirty="0"/>
              <a:t>Remember Jeff Bezos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285C25-24D2-EB48-A005-5409EE87F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4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Interquartile range (IQR)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4195008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3010762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1649786" y="2106175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4064442" y="2118307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3038835" y="2737074"/>
            <a:ext cx="1097280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97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Interquartile range (IQR)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4A618-4AA5-2D7D-E63F-0AF43C08F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0" t="18346" r="36344" b="36241"/>
          <a:stretch/>
        </p:blipFill>
        <p:spPr>
          <a:xfrm>
            <a:off x="625642" y="1588166"/>
            <a:ext cx="7040880" cy="4991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A5029-36E8-91CE-37E2-9D29FEA70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3" t="17945" r="11949" b="76842"/>
          <a:stretch/>
        </p:blipFill>
        <p:spPr>
          <a:xfrm>
            <a:off x="6164293" y="4793869"/>
            <a:ext cx="3566160" cy="598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C945F7-5863-DA44-7968-68DA0551A871}"/>
              </a:ext>
            </a:extLst>
          </p:cNvPr>
          <p:cNvSpPr txBox="1"/>
          <p:nvPr/>
        </p:nvSpPr>
        <p:spPr>
          <a:xfrm>
            <a:off x="5279141" y="2913729"/>
            <a:ext cx="449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$39,800-$24,700=$15,100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C0C15-27A2-68A7-5902-C3B84212CA56}"/>
              </a:ext>
            </a:extLst>
          </p:cNvPr>
          <p:cNvSpPr txBox="1"/>
          <p:nvPr/>
        </p:nvSpPr>
        <p:spPr>
          <a:xfrm>
            <a:off x="5279141" y="3520471"/>
            <a:ext cx="622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50% of the sample nearest the median have a range of $15,100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B2D91-EDDE-9D18-494A-FEC8FE22A7F2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76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Interquartile range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half of the sample (half closest to the median)</a:t>
            </a:r>
          </a:p>
          <a:p>
            <a:pPr lvl="1"/>
            <a:r>
              <a:rPr lang="en-US" dirty="0"/>
              <a:t>Sense of how close to median</a:t>
            </a:r>
          </a:p>
          <a:p>
            <a:r>
              <a:rPr lang="en-US" dirty="0"/>
              <a:t>Not sensitive to extreme values</a:t>
            </a:r>
          </a:p>
          <a:p>
            <a:r>
              <a:rPr lang="en-US" dirty="0"/>
              <a:t>Represents observations (not values)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68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Skewness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12C58FD-EE3D-F630-BDD0-43DDB85A8151}"/>
              </a:ext>
            </a:extLst>
          </p:cNvPr>
          <p:cNvSpPr>
            <a:spLocks noChangeAspect="1"/>
          </p:cNvSpPr>
          <p:nvPr/>
        </p:nvSpPr>
        <p:spPr>
          <a:xfrm>
            <a:off x="270735" y="2487979"/>
            <a:ext cx="3657600" cy="2091807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FF925D-F21F-7D63-07F5-1DB98AE4F9E4}"/>
              </a:ext>
            </a:extLst>
          </p:cNvPr>
          <p:cNvSpPr>
            <a:spLocks noChangeAspect="1"/>
          </p:cNvSpPr>
          <p:nvPr/>
        </p:nvSpPr>
        <p:spPr>
          <a:xfrm flipH="1">
            <a:off x="8428685" y="2487979"/>
            <a:ext cx="3657600" cy="2091807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65331-00C8-A230-DC70-FC96F65ADFEB}"/>
              </a:ext>
            </a:extLst>
          </p:cNvPr>
          <p:cNvSpPr txBox="1"/>
          <p:nvPr/>
        </p:nvSpPr>
        <p:spPr>
          <a:xfrm>
            <a:off x="628506" y="4760665"/>
            <a:ext cx="189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Right skew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4D9E4-4A16-0106-EB81-EF7F2DBDA72C}"/>
              </a:ext>
            </a:extLst>
          </p:cNvPr>
          <p:cNvSpPr txBox="1"/>
          <p:nvPr/>
        </p:nvSpPr>
        <p:spPr>
          <a:xfrm>
            <a:off x="9817769" y="4729887"/>
            <a:ext cx="189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Left skew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DAF06B-68B2-4F12-49C5-59C114AAAE27}"/>
              </a:ext>
            </a:extLst>
          </p:cNvPr>
          <p:cNvSpPr>
            <a:spLocks noChangeAspect="1"/>
          </p:cNvSpPr>
          <p:nvPr/>
        </p:nvSpPr>
        <p:spPr>
          <a:xfrm>
            <a:off x="4413871" y="2105775"/>
            <a:ext cx="3657600" cy="2369128"/>
          </a:xfrm>
          <a:custGeom>
            <a:avLst/>
            <a:gdLst>
              <a:gd name="connsiteX0" fmla="*/ 0 w 2420066"/>
              <a:gd name="connsiteY0" fmla="*/ 1567543 h 1567543"/>
              <a:gd name="connsiteX1" fmla="*/ 96252 w 2420066"/>
              <a:gd name="connsiteY1" fmla="*/ 1540042 h 1567543"/>
              <a:gd name="connsiteX2" fmla="*/ 178755 w 2420066"/>
              <a:gd name="connsiteY2" fmla="*/ 1512541 h 1567543"/>
              <a:gd name="connsiteX3" fmla="*/ 206255 w 2420066"/>
              <a:gd name="connsiteY3" fmla="*/ 1498791 h 1567543"/>
              <a:gd name="connsiteX4" fmla="*/ 268132 w 2420066"/>
              <a:gd name="connsiteY4" fmla="*/ 1485041 h 1567543"/>
              <a:gd name="connsiteX5" fmla="*/ 288758 w 2420066"/>
              <a:gd name="connsiteY5" fmla="*/ 1478165 h 1567543"/>
              <a:gd name="connsiteX6" fmla="*/ 405636 w 2420066"/>
              <a:gd name="connsiteY6" fmla="*/ 1409414 h 1567543"/>
              <a:gd name="connsiteX7" fmla="*/ 474388 w 2420066"/>
              <a:gd name="connsiteY7" fmla="*/ 1326911 h 1567543"/>
              <a:gd name="connsiteX8" fmla="*/ 632517 w 2420066"/>
              <a:gd name="connsiteY8" fmla="*/ 1120656 h 1567543"/>
              <a:gd name="connsiteX9" fmla="*/ 694394 w 2420066"/>
              <a:gd name="connsiteY9" fmla="*/ 996902 h 1567543"/>
              <a:gd name="connsiteX10" fmla="*/ 721894 w 2420066"/>
              <a:gd name="connsiteY10" fmla="*/ 962526 h 1567543"/>
              <a:gd name="connsiteX11" fmla="*/ 742520 w 2420066"/>
              <a:gd name="connsiteY11" fmla="*/ 914400 h 1567543"/>
              <a:gd name="connsiteX12" fmla="*/ 783771 w 2420066"/>
              <a:gd name="connsiteY12" fmla="*/ 776896 h 1567543"/>
              <a:gd name="connsiteX13" fmla="*/ 825022 w 2420066"/>
              <a:gd name="connsiteY13" fmla="*/ 708144 h 1567543"/>
              <a:gd name="connsiteX14" fmla="*/ 852523 w 2420066"/>
              <a:gd name="connsiteY14" fmla="*/ 639392 h 1567543"/>
              <a:gd name="connsiteX15" fmla="*/ 886899 w 2420066"/>
              <a:gd name="connsiteY15" fmla="*/ 563765 h 1567543"/>
              <a:gd name="connsiteX16" fmla="*/ 893774 w 2420066"/>
              <a:gd name="connsiteY16" fmla="*/ 522514 h 1567543"/>
              <a:gd name="connsiteX17" fmla="*/ 921275 w 2420066"/>
              <a:gd name="connsiteY17" fmla="*/ 453762 h 1567543"/>
              <a:gd name="connsiteX18" fmla="*/ 955651 w 2420066"/>
              <a:gd name="connsiteY18" fmla="*/ 261257 h 1567543"/>
              <a:gd name="connsiteX19" fmla="*/ 962526 w 2420066"/>
              <a:gd name="connsiteY19" fmla="*/ 233756 h 1567543"/>
              <a:gd name="connsiteX20" fmla="*/ 990027 w 2420066"/>
              <a:gd name="connsiteY20" fmla="*/ 178755 h 1567543"/>
              <a:gd name="connsiteX21" fmla="*/ 1017528 w 2420066"/>
              <a:gd name="connsiteY21" fmla="*/ 103128 h 1567543"/>
              <a:gd name="connsiteX22" fmla="*/ 1038153 w 2420066"/>
              <a:gd name="connsiteY22" fmla="*/ 68752 h 1567543"/>
              <a:gd name="connsiteX23" fmla="*/ 1058779 w 2420066"/>
              <a:gd name="connsiteY23" fmla="*/ 55002 h 1567543"/>
              <a:gd name="connsiteX24" fmla="*/ 1120655 w 2420066"/>
              <a:gd name="connsiteY24" fmla="*/ 6875 h 1567543"/>
              <a:gd name="connsiteX25" fmla="*/ 1141281 w 2420066"/>
              <a:gd name="connsiteY25" fmla="*/ 0 h 1567543"/>
              <a:gd name="connsiteX26" fmla="*/ 1230658 w 2420066"/>
              <a:gd name="connsiteY26" fmla="*/ 20626 h 1567543"/>
              <a:gd name="connsiteX27" fmla="*/ 1244409 w 2420066"/>
              <a:gd name="connsiteY27" fmla="*/ 48126 h 1567543"/>
              <a:gd name="connsiteX28" fmla="*/ 1265034 w 2420066"/>
              <a:gd name="connsiteY28" fmla="*/ 75627 h 1567543"/>
              <a:gd name="connsiteX29" fmla="*/ 1278785 w 2420066"/>
              <a:gd name="connsiteY29" fmla="*/ 116878 h 1567543"/>
              <a:gd name="connsiteX30" fmla="*/ 1306285 w 2420066"/>
              <a:gd name="connsiteY30" fmla="*/ 158129 h 1567543"/>
              <a:gd name="connsiteX31" fmla="*/ 1354412 w 2420066"/>
              <a:gd name="connsiteY31" fmla="*/ 220006 h 1567543"/>
              <a:gd name="connsiteX32" fmla="*/ 1381912 w 2420066"/>
              <a:gd name="connsiteY32" fmla="*/ 288758 h 1567543"/>
              <a:gd name="connsiteX33" fmla="*/ 1402538 w 2420066"/>
              <a:gd name="connsiteY33" fmla="*/ 343759 h 1567543"/>
              <a:gd name="connsiteX34" fmla="*/ 1416288 w 2420066"/>
              <a:gd name="connsiteY34" fmla="*/ 412511 h 1567543"/>
              <a:gd name="connsiteX35" fmla="*/ 1430039 w 2420066"/>
              <a:gd name="connsiteY35" fmla="*/ 433137 h 1567543"/>
              <a:gd name="connsiteX36" fmla="*/ 1443789 w 2420066"/>
              <a:gd name="connsiteY36" fmla="*/ 488138 h 1567543"/>
              <a:gd name="connsiteX37" fmla="*/ 1457540 w 2420066"/>
              <a:gd name="connsiteY37" fmla="*/ 605017 h 1567543"/>
              <a:gd name="connsiteX38" fmla="*/ 1464415 w 2420066"/>
              <a:gd name="connsiteY38" fmla="*/ 660018 h 1567543"/>
              <a:gd name="connsiteX39" fmla="*/ 1498791 w 2420066"/>
              <a:gd name="connsiteY39" fmla="*/ 776896 h 1567543"/>
              <a:gd name="connsiteX40" fmla="*/ 1512541 w 2420066"/>
              <a:gd name="connsiteY40" fmla="*/ 811272 h 1567543"/>
              <a:gd name="connsiteX41" fmla="*/ 1519416 w 2420066"/>
              <a:gd name="connsiteY41" fmla="*/ 845648 h 1567543"/>
              <a:gd name="connsiteX42" fmla="*/ 1546917 w 2420066"/>
              <a:gd name="connsiteY42" fmla="*/ 900650 h 1567543"/>
              <a:gd name="connsiteX43" fmla="*/ 1567543 w 2420066"/>
              <a:gd name="connsiteY43" fmla="*/ 941901 h 1567543"/>
              <a:gd name="connsiteX44" fmla="*/ 1595043 w 2420066"/>
              <a:gd name="connsiteY44" fmla="*/ 1017528 h 1567543"/>
              <a:gd name="connsiteX45" fmla="*/ 1601918 w 2420066"/>
              <a:gd name="connsiteY45" fmla="*/ 1058779 h 1567543"/>
              <a:gd name="connsiteX46" fmla="*/ 1615669 w 2420066"/>
              <a:gd name="connsiteY46" fmla="*/ 1079405 h 1567543"/>
              <a:gd name="connsiteX47" fmla="*/ 1656920 w 2420066"/>
              <a:gd name="connsiteY47" fmla="*/ 1141281 h 1567543"/>
              <a:gd name="connsiteX48" fmla="*/ 1698171 w 2420066"/>
              <a:gd name="connsiteY48" fmla="*/ 1203158 h 1567543"/>
              <a:gd name="connsiteX49" fmla="*/ 1808174 w 2420066"/>
              <a:gd name="connsiteY49" fmla="*/ 1292535 h 1567543"/>
              <a:gd name="connsiteX50" fmla="*/ 1849425 w 2420066"/>
              <a:gd name="connsiteY50" fmla="*/ 1313161 h 1567543"/>
              <a:gd name="connsiteX51" fmla="*/ 1931928 w 2420066"/>
              <a:gd name="connsiteY51" fmla="*/ 1368162 h 1567543"/>
              <a:gd name="connsiteX52" fmla="*/ 2055681 w 2420066"/>
              <a:gd name="connsiteY52" fmla="*/ 1423164 h 1567543"/>
              <a:gd name="connsiteX53" fmla="*/ 2103807 w 2420066"/>
              <a:gd name="connsiteY53" fmla="*/ 1436914 h 1567543"/>
              <a:gd name="connsiteX54" fmla="*/ 2158809 w 2420066"/>
              <a:gd name="connsiteY54" fmla="*/ 1450665 h 1567543"/>
              <a:gd name="connsiteX55" fmla="*/ 2193185 w 2420066"/>
              <a:gd name="connsiteY55" fmla="*/ 1471290 h 1567543"/>
              <a:gd name="connsiteX56" fmla="*/ 2220685 w 2420066"/>
              <a:gd name="connsiteY56" fmla="*/ 1478165 h 1567543"/>
              <a:gd name="connsiteX57" fmla="*/ 2268812 w 2420066"/>
              <a:gd name="connsiteY57" fmla="*/ 1491916 h 1567543"/>
              <a:gd name="connsiteX58" fmla="*/ 2420066 w 2420066"/>
              <a:gd name="connsiteY58" fmla="*/ 1498791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420066" h="1567543">
                <a:moveTo>
                  <a:pt x="0" y="1567543"/>
                </a:moveTo>
                <a:cubicBezTo>
                  <a:pt x="42625" y="1559018"/>
                  <a:pt x="47607" y="1559500"/>
                  <a:pt x="96252" y="1540042"/>
                </a:cubicBezTo>
                <a:cubicBezTo>
                  <a:pt x="172993" y="1509346"/>
                  <a:pt x="101464" y="1525424"/>
                  <a:pt x="178755" y="1512541"/>
                </a:cubicBezTo>
                <a:cubicBezTo>
                  <a:pt x="187922" y="1507958"/>
                  <a:pt x="196659" y="1502389"/>
                  <a:pt x="206255" y="1498791"/>
                </a:cubicBezTo>
                <a:cubicBezTo>
                  <a:pt x="220371" y="1493498"/>
                  <a:pt x="255063" y="1488308"/>
                  <a:pt x="268132" y="1485041"/>
                </a:cubicBezTo>
                <a:cubicBezTo>
                  <a:pt x="275163" y="1483283"/>
                  <a:pt x="281972" y="1480710"/>
                  <a:pt x="288758" y="1478165"/>
                </a:cubicBezTo>
                <a:cubicBezTo>
                  <a:pt x="332746" y="1461669"/>
                  <a:pt x="369310" y="1445740"/>
                  <a:pt x="405636" y="1409414"/>
                </a:cubicBezTo>
                <a:cubicBezTo>
                  <a:pt x="475552" y="1339498"/>
                  <a:pt x="404316" y="1414502"/>
                  <a:pt x="474388" y="1326911"/>
                </a:cubicBezTo>
                <a:cubicBezTo>
                  <a:pt x="539902" y="1245018"/>
                  <a:pt x="583905" y="1206441"/>
                  <a:pt x="632517" y="1120656"/>
                </a:cubicBezTo>
                <a:cubicBezTo>
                  <a:pt x="655255" y="1080530"/>
                  <a:pt x="665583" y="1032916"/>
                  <a:pt x="694394" y="996902"/>
                </a:cubicBezTo>
                <a:cubicBezTo>
                  <a:pt x="703561" y="985443"/>
                  <a:pt x="714500" y="975201"/>
                  <a:pt x="721894" y="962526"/>
                </a:cubicBezTo>
                <a:cubicBezTo>
                  <a:pt x="730688" y="947450"/>
                  <a:pt x="737001" y="930958"/>
                  <a:pt x="742520" y="914400"/>
                </a:cubicBezTo>
                <a:cubicBezTo>
                  <a:pt x="757652" y="869003"/>
                  <a:pt x="760029" y="818444"/>
                  <a:pt x="783771" y="776896"/>
                </a:cubicBezTo>
                <a:cubicBezTo>
                  <a:pt x="815372" y="721596"/>
                  <a:pt x="801023" y="744144"/>
                  <a:pt x="825022" y="708144"/>
                </a:cubicBezTo>
                <a:cubicBezTo>
                  <a:pt x="837323" y="658941"/>
                  <a:pt x="824910" y="700140"/>
                  <a:pt x="852523" y="639392"/>
                </a:cubicBezTo>
                <a:cubicBezTo>
                  <a:pt x="901174" y="532361"/>
                  <a:pt x="824390" y="688784"/>
                  <a:pt x="886899" y="563765"/>
                </a:cubicBezTo>
                <a:cubicBezTo>
                  <a:pt x="889191" y="550015"/>
                  <a:pt x="890393" y="536038"/>
                  <a:pt x="893774" y="522514"/>
                </a:cubicBezTo>
                <a:cubicBezTo>
                  <a:pt x="902270" y="488529"/>
                  <a:pt x="907049" y="482213"/>
                  <a:pt x="921275" y="453762"/>
                </a:cubicBezTo>
                <a:cubicBezTo>
                  <a:pt x="935927" y="365846"/>
                  <a:pt x="939183" y="338106"/>
                  <a:pt x="955651" y="261257"/>
                </a:cubicBezTo>
                <a:cubicBezTo>
                  <a:pt x="957631" y="252018"/>
                  <a:pt x="958892" y="242478"/>
                  <a:pt x="962526" y="233756"/>
                </a:cubicBezTo>
                <a:cubicBezTo>
                  <a:pt x="970410" y="214835"/>
                  <a:pt x="983545" y="198201"/>
                  <a:pt x="990027" y="178755"/>
                </a:cubicBezTo>
                <a:cubicBezTo>
                  <a:pt x="997950" y="154986"/>
                  <a:pt x="1008255" y="123219"/>
                  <a:pt x="1017528" y="103128"/>
                </a:cubicBezTo>
                <a:cubicBezTo>
                  <a:pt x="1023128" y="90995"/>
                  <a:pt x="1029457" y="78898"/>
                  <a:pt x="1038153" y="68752"/>
                </a:cubicBezTo>
                <a:cubicBezTo>
                  <a:pt x="1043530" y="62478"/>
                  <a:pt x="1052257" y="60075"/>
                  <a:pt x="1058779" y="55002"/>
                </a:cubicBezTo>
                <a:cubicBezTo>
                  <a:pt x="1069724" y="46489"/>
                  <a:pt x="1102058" y="16174"/>
                  <a:pt x="1120655" y="6875"/>
                </a:cubicBezTo>
                <a:cubicBezTo>
                  <a:pt x="1127137" y="3634"/>
                  <a:pt x="1134406" y="2292"/>
                  <a:pt x="1141281" y="0"/>
                </a:cubicBezTo>
                <a:cubicBezTo>
                  <a:pt x="1171073" y="6875"/>
                  <a:pt x="1202951" y="7696"/>
                  <a:pt x="1230658" y="20626"/>
                </a:cubicBezTo>
                <a:cubicBezTo>
                  <a:pt x="1239945" y="24960"/>
                  <a:pt x="1238977" y="39435"/>
                  <a:pt x="1244409" y="48126"/>
                </a:cubicBezTo>
                <a:cubicBezTo>
                  <a:pt x="1250482" y="57843"/>
                  <a:pt x="1258159" y="66460"/>
                  <a:pt x="1265034" y="75627"/>
                </a:cubicBezTo>
                <a:cubicBezTo>
                  <a:pt x="1269618" y="89377"/>
                  <a:pt x="1272303" y="103914"/>
                  <a:pt x="1278785" y="116878"/>
                </a:cubicBezTo>
                <a:cubicBezTo>
                  <a:pt x="1286176" y="131659"/>
                  <a:pt x="1297782" y="143958"/>
                  <a:pt x="1306285" y="158129"/>
                </a:cubicBezTo>
                <a:cubicBezTo>
                  <a:pt x="1333581" y="203622"/>
                  <a:pt x="1317462" y="183056"/>
                  <a:pt x="1354412" y="220006"/>
                </a:cubicBezTo>
                <a:cubicBezTo>
                  <a:pt x="1363579" y="242923"/>
                  <a:pt x="1375925" y="264812"/>
                  <a:pt x="1381912" y="288758"/>
                </a:cubicBezTo>
                <a:cubicBezTo>
                  <a:pt x="1391274" y="326202"/>
                  <a:pt x="1384562" y="307807"/>
                  <a:pt x="1402538" y="343759"/>
                </a:cubicBezTo>
                <a:cubicBezTo>
                  <a:pt x="1404089" y="353064"/>
                  <a:pt x="1410694" y="399458"/>
                  <a:pt x="1416288" y="412511"/>
                </a:cubicBezTo>
                <a:cubicBezTo>
                  <a:pt x="1419543" y="420106"/>
                  <a:pt x="1425455" y="426262"/>
                  <a:pt x="1430039" y="433137"/>
                </a:cubicBezTo>
                <a:cubicBezTo>
                  <a:pt x="1434622" y="451471"/>
                  <a:pt x="1442078" y="469318"/>
                  <a:pt x="1443789" y="488138"/>
                </a:cubicBezTo>
                <a:cubicBezTo>
                  <a:pt x="1456937" y="632774"/>
                  <a:pt x="1443742" y="508437"/>
                  <a:pt x="1457540" y="605017"/>
                </a:cubicBezTo>
                <a:cubicBezTo>
                  <a:pt x="1460153" y="623308"/>
                  <a:pt x="1461010" y="641858"/>
                  <a:pt x="1464415" y="660018"/>
                </a:cubicBezTo>
                <a:cubicBezTo>
                  <a:pt x="1470407" y="691976"/>
                  <a:pt x="1487180" y="747867"/>
                  <a:pt x="1498791" y="776896"/>
                </a:cubicBezTo>
                <a:cubicBezTo>
                  <a:pt x="1503374" y="788355"/>
                  <a:pt x="1508995" y="799451"/>
                  <a:pt x="1512541" y="811272"/>
                </a:cubicBezTo>
                <a:cubicBezTo>
                  <a:pt x="1515899" y="822465"/>
                  <a:pt x="1516058" y="834455"/>
                  <a:pt x="1519416" y="845648"/>
                </a:cubicBezTo>
                <a:cubicBezTo>
                  <a:pt x="1537258" y="905120"/>
                  <a:pt x="1525637" y="858089"/>
                  <a:pt x="1546917" y="900650"/>
                </a:cubicBezTo>
                <a:cubicBezTo>
                  <a:pt x="1575377" y="957571"/>
                  <a:pt x="1528140" y="882797"/>
                  <a:pt x="1567543" y="941901"/>
                </a:cubicBezTo>
                <a:cubicBezTo>
                  <a:pt x="1585196" y="994860"/>
                  <a:pt x="1575910" y="969695"/>
                  <a:pt x="1595043" y="1017528"/>
                </a:cubicBezTo>
                <a:cubicBezTo>
                  <a:pt x="1597335" y="1031278"/>
                  <a:pt x="1597510" y="1045554"/>
                  <a:pt x="1601918" y="1058779"/>
                </a:cubicBezTo>
                <a:cubicBezTo>
                  <a:pt x="1604531" y="1066618"/>
                  <a:pt x="1611289" y="1072398"/>
                  <a:pt x="1615669" y="1079405"/>
                </a:cubicBezTo>
                <a:cubicBezTo>
                  <a:pt x="1677426" y="1178214"/>
                  <a:pt x="1598060" y="1056262"/>
                  <a:pt x="1656920" y="1141281"/>
                </a:cubicBezTo>
                <a:cubicBezTo>
                  <a:pt x="1671030" y="1161662"/>
                  <a:pt x="1679643" y="1186689"/>
                  <a:pt x="1698171" y="1203158"/>
                </a:cubicBezTo>
                <a:cubicBezTo>
                  <a:pt x="1739054" y="1239498"/>
                  <a:pt x="1763116" y="1264807"/>
                  <a:pt x="1808174" y="1292535"/>
                </a:cubicBezTo>
                <a:cubicBezTo>
                  <a:pt x="1821267" y="1300592"/>
                  <a:pt x="1836634" y="1304633"/>
                  <a:pt x="1849425" y="1313161"/>
                </a:cubicBezTo>
                <a:cubicBezTo>
                  <a:pt x="1955536" y="1383903"/>
                  <a:pt x="1829102" y="1316751"/>
                  <a:pt x="1931928" y="1368162"/>
                </a:cubicBezTo>
                <a:cubicBezTo>
                  <a:pt x="1966814" y="1420493"/>
                  <a:pt x="1938595" y="1387529"/>
                  <a:pt x="2055681" y="1423164"/>
                </a:cubicBezTo>
                <a:cubicBezTo>
                  <a:pt x="2071642" y="1428022"/>
                  <a:pt x="2087621" y="1432867"/>
                  <a:pt x="2103807" y="1436914"/>
                </a:cubicBezTo>
                <a:lnTo>
                  <a:pt x="2158809" y="1450665"/>
                </a:lnTo>
                <a:cubicBezTo>
                  <a:pt x="2170268" y="1457540"/>
                  <a:pt x="2180974" y="1465863"/>
                  <a:pt x="2193185" y="1471290"/>
                </a:cubicBezTo>
                <a:cubicBezTo>
                  <a:pt x="2201819" y="1475127"/>
                  <a:pt x="2211600" y="1475569"/>
                  <a:pt x="2220685" y="1478165"/>
                </a:cubicBezTo>
                <a:cubicBezTo>
                  <a:pt x="2236475" y="1482677"/>
                  <a:pt x="2252272" y="1490262"/>
                  <a:pt x="2268812" y="1491916"/>
                </a:cubicBezTo>
                <a:cubicBezTo>
                  <a:pt x="2346141" y="1499649"/>
                  <a:pt x="2359441" y="1498791"/>
                  <a:pt x="2420066" y="1498791"/>
                </a:cubicBezTo>
              </a:path>
            </a:pathLst>
          </a:cu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C4AE4-8187-8BD4-6C3B-A760D62F1CF3}"/>
              </a:ext>
            </a:extLst>
          </p:cNvPr>
          <p:cNvSpPr txBox="1"/>
          <p:nvPr/>
        </p:nvSpPr>
        <p:spPr>
          <a:xfrm>
            <a:off x="4565125" y="4760665"/>
            <a:ext cx="3210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Symmetric</a:t>
            </a:r>
          </a:p>
          <a:p>
            <a:pPr algn="ctr"/>
            <a:r>
              <a:rPr lang="en-US" sz="2800" b="1" dirty="0"/>
              <a:t>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9027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1DE-4211-4CA8-A770-217D03F0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variables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7DE6284-5800-428E-95D6-873918A4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581174CE-0738-4AF2-ADB3-A6F74C187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2469" y="1616181"/>
            <a:ext cx="1828800" cy="18288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8210E39D-CCF1-4AE3-912E-E19BE845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245" y="1616181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8D4F5-3D87-4809-9CAE-18E0086CA15F}"/>
              </a:ext>
            </a:extLst>
          </p:cNvPr>
          <p:cNvSpPr txBox="1"/>
          <p:nvPr/>
        </p:nvSpPr>
        <p:spPr>
          <a:xfrm>
            <a:off x="8042469" y="3234200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B882E-E4F4-426A-A843-9603F53D9FF3}"/>
              </a:ext>
            </a:extLst>
          </p:cNvPr>
          <p:cNvSpPr txBox="1"/>
          <p:nvPr/>
        </p:nvSpPr>
        <p:spPr>
          <a:xfrm>
            <a:off x="1370645" y="332220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Qualitative (categorical)</a:t>
            </a:r>
            <a:endParaRPr lang="en-US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3EF93-1698-4016-ABAF-F22A52745D4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1102792" y="4276314"/>
            <a:ext cx="1327070" cy="669820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0EC7B5-4138-4432-A80B-E16DD54E3472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2429862" y="4276314"/>
            <a:ext cx="1328831" cy="669819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9AE7F-E756-4013-B044-86B70C77805D}"/>
              </a:ext>
            </a:extLst>
          </p:cNvPr>
          <p:cNvSpPr txBox="1"/>
          <p:nvPr/>
        </p:nvSpPr>
        <p:spPr>
          <a:xfrm>
            <a:off x="441078" y="4946134"/>
            <a:ext cx="1323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DA467-ECDE-4BE1-B3FC-2C23A3C9BB9C}"/>
              </a:ext>
            </a:extLst>
          </p:cNvPr>
          <p:cNvSpPr txBox="1"/>
          <p:nvPr/>
        </p:nvSpPr>
        <p:spPr>
          <a:xfrm>
            <a:off x="3128265" y="4946133"/>
            <a:ext cx="1260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Ordinal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FBAFA-E5A6-48BC-BE62-907EBF52FDCB}"/>
              </a:ext>
            </a:extLst>
          </p:cNvPr>
          <p:cNvSpPr txBox="1"/>
          <p:nvPr/>
        </p:nvSpPr>
        <p:spPr>
          <a:xfrm>
            <a:off x="7172188" y="4946133"/>
            <a:ext cx="1260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02C4C-AE22-46F4-9D18-8224DF8BF991}"/>
              </a:ext>
            </a:extLst>
          </p:cNvPr>
          <p:cNvSpPr txBox="1"/>
          <p:nvPr/>
        </p:nvSpPr>
        <p:spPr>
          <a:xfrm>
            <a:off x="9658002" y="4946402"/>
            <a:ext cx="1245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Ratio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376EE5-63CD-45CD-8108-CB84FA7442F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7802616" y="4188307"/>
            <a:ext cx="1299070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CE656-A8BB-4679-A57C-FAE15B736F52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9101686" y="4188307"/>
            <a:ext cx="1179056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7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Solution to Skewness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E373D-FCBC-1698-2D03-05DF491CB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0" t="22957" r="36344" b="31429"/>
          <a:stretch/>
        </p:blipFill>
        <p:spPr>
          <a:xfrm>
            <a:off x="357509" y="1540037"/>
            <a:ext cx="5303520" cy="381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00727-3946-154B-C4B8-48FC14C49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33" t="21654" r="10947" b="71930"/>
          <a:stretch/>
        </p:blipFill>
        <p:spPr>
          <a:xfrm>
            <a:off x="2577050" y="1393315"/>
            <a:ext cx="3474720" cy="703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46FBB-8C97-3E5A-0BEA-41AEF04CB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84" t="25864" r="36210" b="27820"/>
          <a:stretch/>
        </p:blipFill>
        <p:spPr>
          <a:xfrm>
            <a:off x="5865910" y="1280017"/>
            <a:ext cx="5760720" cy="4184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8E119-80AE-821E-9090-E0DB1DBBB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32" t="30476" r="11058" b="63910"/>
          <a:stretch/>
        </p:blipFill>
        <p:spPr>
          <a:xfrm>
            <a:off x="6141720" y="1393315"/>
            <a:ext cx="3657600" cy="633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39741-6DA8-8FD9-0890-5427091419F5}"/>
              </a:ext>
            </a:extLst>
          </p:cNvPr>
          <p:cNvSpPr txBox="1"/>
          <p:nvPr/>
        </p:nvSpPr>
        <p:spPr>
          <a:xfrm>
            <a:off x="2833952" y="5918697"/>
            <a:ext cx="60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Data transformation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E12DE-6DFC-C1AF-966D-6D8ECAC03AC6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5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760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Theoretical distributions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64BEC-9E60-251B-895E-55F6269F372B}"/>
              </a:ext>
            </a:extLst>
          </p:cNvPr>
          <p:cNvSpPr txBox="1"/>
          <p:nvPr/>
        </p:nvSpPr>
        <p:spPr>
          <a:xfrm>
            <a:off x="1113780" y="2234436"/>
            <a:ext cx="39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1EBB2-497B-9C5D-89B0-B7EF5EBECBF7}"/>
              </a:ext>
            </a:extLst>
          </p:cNvPr>
          <p:cNvSpPr txBox="1"/>
          <p:nvPr/>
        </p:nvSpPr>
        <p:spPr>
          <a:xfrm>
            <a:off x="6869458" y="2234436"/>
            <a:ext cx="39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7D0FD-5950-2328-2E49-131F6AD02819}"/>
              </a:ext>
            </a:extLst>
          </p:cNvPr>
          <p:cNvSpPr txBox="1"/>
          <p:nvPr/>
        </p:nvSpPr>
        <p:spPr>
          <a:xfrm>
            <a:off x="1319463" y="2963999"/>
            <a:ext cx="369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Theoretical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1DD0-52CB-9204-C0E0-5CF01289FF48}"/>
              </a:ext>
            </a:extLst>
          </p:cNvPr>
          <p:cNvSpPr txBox="1"/>
          <p:nvPr/>
        </p:nvSpPr>
        <p:spPr>
          <a:xfrm>
            <a:off x="6381894" y="2963999"/>
            <a:ext cx="473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Observed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0248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English/Latin letters: represent data (variable x)</a:t>
                </a:r>
              </a:p>
              <a:p>
                <a:r>
                  <a:rPr lang="en-US" dirty="0"/>
                  <a:t>Modification of English/Latin letters: calculations done with real data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the mean of variable x)</a:t>
                </a:r>
              </a:p>
              <a:p>
                <a:r>
                  <a:rPr lang="en-US" dirty="0"/>
                  <a:t>Greek letters: represent the truth (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</a:rPr>
                  <a:t>µ</a:t>
                </a:r>
                <a:r>
                  <a:rPr lang="en-US" dirty="0"/>
                  <a:t> the true mean of x, </a:t>
                </a:r>
                <a:r>
                  <a:rPr lang="el-GR" dirty="0"/>
                  <a:t>σ</a:t>
                </a:r>
                <a:r>
                  <a:rPr lang="en-US" dirty="0"/>
                  <a:t> is the true standard deviations of x)</a:t>
                </a:r>
              </a:p>
              <a:p>
                <a:r>
                  <a:rPr lang="en-US" dirty="0"/>
                  <a:t>Modification of Greek letters: represent our estimate of the truth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</a:rPr>
                          <m:t>µ</m:t>
                        </m:r>
                      </m:e>
                    </m:acc>
                  </m:oMath>
                </a14:m>
                <a:r>
                  <a:rPr lang="en-US" dirty="0"/>
                  <a:t> is our best guess of what </a:t>
                </a:r>
                <a:r>
                  <a:rPr lang="en-US" dirty="0">
                    <a:solidFill>
                      <a:srgbClr val="202124"/>
                    </a:solidFill>
                  </a:rPr>
                  <a:t>true mean, µ, is)</a:t>
                </a:r>
              </a:p>
              <a:p>
                <a:pPr lvl="1"/>
                <a:r>
                  <a:rPr lang="en-US" dirty="0">
                    <a:solidFill>
                      <a:srgbClr val="202124"/>
                    </a:solidFill>
                  </a:rPr>
                  <a:t>If the best estimate of 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</a:rPr>
                  <a:t>µ is by taking, then the mean of </a:t>
                </a:r>
                <a:r>
                  <a:rPr lang="en-US" dirty="0">
                    <a:solidFill>
                      <a:srgbClr val="202124"/>
                    </a:solidFill>
                  </a:rPr>
                  <a:t>x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</a:rPr>
                          <m:t>µ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0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Theoretical distributions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gave rise to your data</a:t>
            </a:r>
          </a:p>
          <a:p>
            <a:r>
              <a:rPr lang="en-US" dirty="0"/>
              <a:t>The distribution of all the data (even the ones you did not observe)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E3BFF7-3C2D-9E44-93DD-45B26813A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Graphic 4" descr="Woman with solid fill">
            <a:extLst>
              <a:ext uri="{FF2B5EF4-FFF2-40B4-BE49-F238E27FC236}">
                <a16:creationId xmlns:a16="http://schemas.microsoft.com/office/drawing/2014/main" id="{444E1A32-D9B6-AB60-7979-8D94BC87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854" y="2170532"/>
            <a:ext cx="731520" cy="73152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6482A65-80C9-E7A8-31B0-0213D5ED1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17053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6284DF2A-2F11-50BD-86A6-7D3910CC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14" y="3024565"/>
            <a:ext cx="731520" cy="731520"/>
          </a:xfrm>
          <a:prstGeom prst="rect">
            <a:avLst/>
          </a:prstGeom>
        </p:spPr>
      </p:pic>
      <p:pic>
        <p:nvPicPr>
          <p:cNvPr id="8" name="Graphic 7" descr="Woman with solid fill">
            <a:extLst>
              <a:ext uri="{FF2B5EF4-FFF2-40B4-BE49-F238E27FC236}">
                <a16:creationId xmlns:a16="http://schemas.microsoft.com/office/drawing/2014/main" id="{FB4A4AF3-C664-BB66-1642-D6B3EA00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01078"/>
            <a:ext cx="731520" cy="731520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DE00DE9A-1B56-D37F-4453-9DEA6A3A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18" y="2188291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EE2C5F85-4A9C-15A4-DD55-A056C3B3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230" y="3038307"/>
            <a:ext cx="731520" cy="731520"/>
          </a:xfrm>
          <a:prstGeom prst="rect">
            <a:avLst/>
          </a:prstGeom>
        </p:spPr>
      </p:pic>
      <p:pic>
        <p:nvPicPr>
          <p:cNvPr id="11" name="Graphic 10" descr="Woman with solid fill">
            <a:extLst>
              <a:ext uri="{FF2B5EF4-FFF2-40B4-BE49-F238E27FC236}">
                <a16:creationId xmlns:a16="http://schemas.microsoft.com/office/drawing/2014/main" id="{9007091B-F57C-7E6E-C07A-5707664E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566" y="3888374"/>
            <a:ext cx="731520" cy="73152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C28DC3A-27C2-65ED-4669-8863B901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908068"/>
            <a:ext cx="731520" cy="73152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7BC9E43-AB60-2DAD-3183-D5DCB393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7444" y="2174762"/>
            <a:ext cx="731520" cy="73152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478BE22-AEC2-612B-82C2-E6973B96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901852"/>
            <a:ext cx="731520" cy="73152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84CEDE3-308A-ECC2-B370-03BC884F1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031555"/>
            <a:ext cx="731520" cy="73152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D8113D81-C298-3CD5-4722-48E71628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080187"/>
            <a:ext cx="731520" cy="73152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0CB346D-21E6-37AB-8D80-8C9A677D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287" y="2170532"/>
            <a:ext cx="731520" cy="731520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8BE9821E-B0E3-1BDF-B8AF-47F99D11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201" y="3024565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FE7DADAC-D74D-1874-5D84-46E0D6CC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287" y="3901078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8ACB2840-616A-0181-9B2F-3DEBD276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379" y="3142848"/>
            <a:ext cx="731520" cy="731520"/>
          </a:xfrm>
          <a:prstGeom prst="rect">
            <a:avLst/>
          </a:prstGeom>
        </p:spPr>
      </p:pic>
      <p:pic>
        <p:nvPicPr>
          <p:cNvPr id="21" name="Graphic 20" descr="Woman with solid fill">
            <a:extLst>
              <a:ext uri="{FF2B5EF4-FFF2-40B4-BE49-F238E27FC236}">
                <a16:creationId xmlns:a16="http://schemas.microsoft.com/office/drawing/2014/main" id="{C35B068A-084B-2702-3A87-64FD1D32D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495" y="3156590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C55094F-EA97-8DCD-B264-2FECBB0C4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119" y="4026351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D391D46-D043-FC7D-A934-F6156D5E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709" y="2293045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3B13C6FB-17D9-DFB3-CFFB-2A5496D42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5552" y="2288815"/>
            <a:ext cx="731520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B9477-ADF7-3A86-704D-7BF4C08D7D78}"/>
              </a:ext>
            </a:extLst>
          </p:cNvPr>
          <p:cNvSpPr txBox="1"/>
          <p:nvPr/>
        </p:nvSpPr>
        <p:spPr>
          <a:xfrm>
            <a:off x="744338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FC5D5-A051-4FFC-2BBC-08833AE778EC}"/>
              </a:ext>
            </a:extLst>
          </p:cNvPr>
          <p:cNvSpPr txBox="1"/>
          <p:nvPr/>
        </p:nvSpPr>
        <p:spPr>
          <a:xfrm>
            <a:off x="7731563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D77F1-BFBE-D0D7-74EA-FD5558878C54}"/>
              </a:ext>
            </a:extLst>
          </p:cNvPr>
          <p:cNvSpPr txBox="1"/>
          <p:nvPr/>
        </p:nvSpPr>
        <p:spPr>
          <a:xfrm>
            <a:off x="240059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want to get the distribution in the population (mean and variance)</a:t>
            </a:r>
          </a:p>
        </p:txBody>
      </p:sp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0670967D-16B7-D491-1FF3-F4C0C3B0C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257" y="2536292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624A6F-D867-F187-1231-6D6C69EA30E6}"/>
              </a:ext>
            </a:extLst>
          </p:cNvPr>
          <p:cNvSpPr txBox="1"/>
          <p:nvPr/>
        </p:nvSpPr>
        <p:spPr>
          <a:xfrm>
            <a:off x="5086441" y="3795584"/>
            <a:ext cx="20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Because of limited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8E83-0D3B-5F27-5639-42A350371D98}"/>
              </a:ext>
            </a:extLst>
          </p:cNvPr>
          <p:cNvSpPr txBox="1"/>
          <p:nvPr/>
        </p:nvSpPr>
        <p:spPr>
          <a:xfrm>
            <a:off x="6785297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get the distribution in the sample (mean and variance)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FD1D6-88B1-4B8E-C7CA-251B92EEFD6E}"/>
              </a:ext>
            </a:extLst>
          </p:cNvPr>
          <p:cNvSpPr txBox="1"/>
          <p:nvPr/>
        </p:nvSpPr>
        <p:spPr>
          <a:xfrm>
            <a:off x="4138578" y="6043330"/>
            <a:ext cx="434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H</a:t>
            </a:r>
            <a:r>
              <a:rPr lang="en-US" sz="1800" b="1" dirty="0">
                <a:solidFill>
                  <a:srgbClr val="EEB66B"/>
                </a:solidFill>
                <a:latin typeface="Tw Cen MT" panose="020B0602020104020603" pitchFamily="34" charset="0"/>
              </a:rPr>
              <a:t>ope to approximate the population</a:t>
            </a:r>
            <a:endParaRPr lang="en-US" dirty="0">
              <a:solidFill>
                <a:srgbClr val="EEB66B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1759CCBB-3EF6-1C7E-F47E-53EA945A2C7F}"/>
              </a:ext>
            </a:extLst>
          </p:cNvPr>
          <p:cNvSpPr/>
          <p:nvPr/>
        </p:nvSpPr>
        <p:spPr>
          <a:xfrm flipH="1">
            <a:off x="5018887" y="5287020"/>
            <a:ext cx="2585071" cy="728970"/>
          </a:xfrm>
          <a:prstGeom prst="curvedUpArrow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84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Theoretical distributions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9C483-6526-49ED-937D-7904ADE6C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1" t="14837" r="9009" b="11680"/>
          <a:stretch/>
        </p:blipFill>
        <p:spPr>
          <a:xfrm>
            <a:off x="1175658" y="1401930"/>
            <a:ext cx="7498080" cy="5289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CDA7D-4726-591E-3D5F-BA730F74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6" t="88321" r="11615" b="5324"/>
          <a:stretch/>
        </p:blipFill>
        <p:spPr>
          <a:xfrm>
            <a:off x="8575650" y="1472769"/>
            <a:ext cx="3383280" cy="68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5917A-4EDE-9433-EC69-4EF43844C963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5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07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theoretical distributions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B4D-F4ED-4089-D3CF-226DD5860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1" t="34987" r="9409" b="21504"/>
          <a:stretch/>
        </p:blipFill>
        <p:spPr>
          <a:xfrm>
            <a:off x="838200" y="1842551"/>
            <a:ext cx="9509760" cy="3983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7F7E3-8AFB-9E28-0AB2-22A803E9C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67" t="79298" r="8140" b="17294"/>
          <a:stretch/>
        </p:blipFill>
        <p:spPr>
          <a:xfrm>
            <a:off x="3815728" y="5826371"/>
            <a:ext cx="3931920" cy="37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14ECE-0B61-D453-AA4E-11218A603D0E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7126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B60A0-261D-8A3E-0886-05B37D8C8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8" t="18246" r="26519" b="23509"/>
          <a:stretch/>
        </p:blipFill>
        <p:spPr>
          <a:xfrm>
            <a:off x="2431410" y="238196"/>
            <a:ext cx="7223760" cy="5837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6D31D-E87F-D063-F73E-AAF4EC38A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7" t="78195" r="8607" b="16993"/>
          <a:stretch/>
        </p:blipFill>
        <p:spPr>
          <a:xfrm>
            <a:off x="1739423" y="6327870"/>
            <a:ext cx="8607735" cy="330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6DE10-D3B9-40BC-3451-D82611BA2E31}"/>
              </a:ext>
            </a:extLst>
          </p:cNvPr>
          <p:cNvSpPr txBox="1"/>
          <p:nvPr/>
        </p:nvSpPr>
        <p:spPr>
          <a:xfrm>
            <a:off x="3048000" y="65950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McElreath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R. Statistical rethinking: A Bayesian course with examples in R and Stan. CRC press; 2020 Mar 13.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9010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values</a:t>
            </a:r>
          </a:p>
          <a:p>
            <a:r>
              <a:rPr lang="en-US" dirty="0"/>
              <a:t>Income may be right skewed (Jeff Bezos)</a:t>
            </a:r>
          </a:p>
          <a:p>
            <a:pPr lvl="1"/>
            <a:r>
              <a:rPr lang="en-US" dirty="0"/>
              <a:t>If we calculate mean in one sample of data</a:t>
            </a:r>
          </a:p>
          <a:p>
            <a:pPr lvl="1"/>
            <a:r>
              <a:rPr lang="en-US" dirty="0"/>
              <a:t>Do it again</a:t>
            </a:r>
          </a:p>
          <a:p>
            <a:pPr lvl="1"/>
            <a:r>
              <a:rPr lang="en-US" dirty="0"/>
              <a:t>The distribution of the mean across the sample would have a normal distribution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08501-0C68-F1A8-3F35-1534CE7A672D}"/>
              </a:ext>
            </a:extLst>
          </p:cNvPr>
          <p:cNvSpPr txBox="1"/>
          <p:nvPr/>
        </p:nvSpPr>
        <p:spPr>
          <a:xfrm>
            <a:off x="3086960" y="4840132"/>
            <a:ext cx="5596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385718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Using data to learn about a theoretical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some description of the theoretical distribution (mean, median, standard deviation,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properties of the theoretical distribution and your sample size to find the theoretical distribution of that description in random samples (means follow a normal distribution)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that same description of your observed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theoretical distribution of that description to find how unlikely it would be to get the data you got</a:t>
            </a:r>
          </a:p>
          <a:p>
            <a:pPr lvl="1"/>
            <a:r>
              <a:rPr lang="en-US" dirty="0"/>
              <a:t>If the theoretical distribution has a mean of 1 and a standard deviation of 2 and we got a mean of 1.5 in our data</a:t>
            </a:r>
          </a:p>
          <a:p>
            <a:pPr lvl="1"/>
            <a:r>
              <a:rPr lang="en-US" dirty="0"/>
              <a:t>“How likely is it that we would get 1.5 or more from a normal distribution with a mean of 1 and a standard deviation of 2?”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C6465-5E84-0A34-E5F4-AE8F26F8164B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93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Normal Distribution with solid fill">
            <a:extLst>
              <a:ext uri="{FF2B5EF4-FFF2-40B4-BE49-F238E27FC236}">
                <a16:creationId xmlns:a16="http://schemas.microsoft.com/office/drawing/2014/main" id="{8DB3E5FA-339C-55FA-8B10-88D2D0BC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2476" y="578028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2D242-E9C5-C737-B38E-26C84AFD2EE5}"/>
              </a:ext>
            </a:extLst>
          </p:cNvPr>
          <p:cNvSpPr txBox="1"/>
          <p:nvPr/>
        </p:nvSpPr>
        <p:spPr>
          <a:xfrm>
            <a:off x="5181600" y="219604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22E0-626F-C0E0-46C2-1CD06EE59A6C}"/>
              </a:ext>
            </a:extLst>
          </p:cNvPr>
          <p:cNvSpPr txBox="1"/>
          <p:nvPr/>
        </p:nvSpPr>
        <p:spPr>
          <a:xfrm>
            <a:off x="3354301" y="3907980"/>
            <a:ext cx="221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Discrete (count)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1C72F-B60F-A2F5-3657-D60B343FB40B}"/>
              </a:ext>
            </a:extLst>
          </p:cNvPr>
          <p:cNvSpPr txBox="1"/>
          <p:nvPr/>
        </p:nvSpPr>
        <p:spPr>
          <a:xfrm>
            <a:off x="6797133" y="3908249"/>
            <a:ext cx="2449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Continuous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756FB-02B6-4F5D-9231-3195390FC31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463238" y="3150154"/>
            <a:ext cx="1777579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3ADC53-ED95-0300-2A0C-BD3E376C061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817" y="3150154"/>
            <a:ext cx="1780918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0AD41-4C5D-BF1C-03D2-A94EC1037BB6}"/>
              </a:ext>
            </a:extLst>
          </p:cNvPr>
          <p:cNvSpPr txBox="1"/>
          <p:nvPr/>
        </p:nvSpPr>
        <p:spPr>
          <a:xfrm>
            <a:off x="7234404" y="4537825"/>
            <a:ext cx="221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have decimals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4B4A6-AD7C-97EA-2F80-12241BBCFF8A}"/>
              </a:ext>
            </a:extLst>
          </p:cNvPr>
          <p:cNvSpPr txBox="1"/>
          <p:nvPr/>
        </p:nvSpPr>
        <p:spPr>
          <a:xfrm>
            <a:off x="3362417" y="4537825"/>
            <a:ext cx="288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Integers only (no decimals)</a:t>
            </a:r>
          </a:p>
        </p:txBody>
      </p:sp>
      <p:pic>
        <p:nvPicPr>
          <p:cNvPr id="27" name="Graphic 26" descr="Tooth with solid fill">
            <a:extLst>
              <a:ext uri="{FF2B5EF4-FFF2-40B4-BE49-F238E27FC236}">
                <a16:creationId xmlns:a16="http://schemas.microsoft.com/office/drawing/2014/main" id="{6F6FE62D-E3B6-588F-0EE1-EAC75F759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1629" y="5127471"/>
            <a:ext cx="914400" cy="914400"/>
          </a:xfrm>
          <a:prstGeom prst="rect">
            <a:avLst/>
          </a:prstGeom>
        </p:spPr>
      </p:pic>
      <p:pic>
        <p:nvPicPr>
          <p:cNvPr id="29" name="Graphic 28" descr="Coins with solid fill">
            <a:extLst>
              <a:ext uri="{FF2B5EF4-FFF2-40B4-BE49-F238E27FC236}">
                <a16:creationId xmlns:a16="http://schemas.microsoft.com/office/drawing/2014/main" id="{EDCD7B3A-1159-7B83-279C-C43BA8381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4482" y="5143317"/>
            <a:ext cx="914400" cy="914400"/>
          </a:xfrm>
          <a:prstGeom prst="rect">
            <a:avLst/>
          </a:prstGeom>
        </p:spPr>
      </p:pic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3162AA-8E82-1370-0872-06A9641D0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7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Using data to learn about a theoretical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If it is unlikely, then you probably started with the wrong distribution and can rule it out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FF38-3F4C-57F1-77BA-2068A300680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07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An example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600" b="1" dirty="0">
                <a:solidFill>
                  <a:srgbClr val="D76D6F"/>
                </a:solidFill>
              </a:rPr>
              <a:t>by Nick Huntington-Klein</a:t>
            </a:r>
            <a:endParaRPr lang="en-US" b="1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many points basketball players make in each game</a:t>
                </a:r>
              </a:p>
              <a:p>
                <a:r>
                  <a:rPr lang="en-US" dirty="0"/>
                  <a:t>Collect data on 100 players</a:t>
                </a:r>
              </a:p>
              <a:p>
                <a:r>
                  <a:rPr lang="en-US" dirty="0"/>
                  <a:t>Data doesn’t look like any theoretical distribution you have seen</a:t>
                </a:r>
              </a:p>
              <a:p>
                <a:r>
                  <a:rPr lang="en-US" dirty="0"/>
                  <a:t>You calculate the mean (102) and standard deviation (30)</a:t>
                </a:r>
              </a:p>
              <a:p>
                <a:endParaRPr lang="en-US" dirty="0"/>
              </a:p>
              <a:p>
                <a:r>
                  <a:rPr lang="en-US" dirty="0"/>
                  <a:t>Step 1: “Could this have come from a distribution with a mean (</a:t>
                </a:r>
                <a:r>
                  <a:rPr lang="en-US" dirty="0">
                    <a:solidFill>
                      <a:srgbClr val="202124"/>
                    </a:solidFill>
                  </a:rPr>
                  <a:t>µ)</a:t>
                </a:r>
                <a:r>
                  <a:rPr lang="en-US" dirty="0"/>
                  <a:t> of 90?”</a:t>
                </a:r>
              </a:p>
              <a:p>
                <a:r>
                  <a:rPr lang="en-US" dirty="0"/>
                  <a:t>Step 2: generate the distribution of the theoretical distribution (mean of 90 and a standard deviation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3: calculate mean in observed data (102)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68B46-262D-A63C-D8E0-A19DC9390DB2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777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An example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600" b="1" dirty="0">
                <a:solidFill>
                  <a:srgbClr val="D76D6F"/>
                </a:solidFill>
              </a:rPr>
              <a:t>by Nick Huntington-Klein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“how likely is it to get a 102 or even more from a normal distribution with mean 90 and standard deviation of 3?”</a:t>
            </a:r>
          </a:p>
          <a:p>
            <a:pPr lvl="1"/>
            <a:r>
              <a:rPr lang="en-US" dirty="0"/>
              <a:t>How likely to get a mean of 102 or more or a mean of 78 or less</a:t>
            </a:r>
          </a:p>
          <a:p>
            <a:pPr lvl="1"/>
            <a:r>
              <a:rPr lang="en-US" dirty="0"/>
              <a:t>If we check percentiles</a:t>
            </a:r>
          </a:p>
          <a:p>
            <a:pPr lvl="2"/>
            <a:r>
              <a:rPr lang="en-US" dirty="0"/>
              <a:t>78 is 0.004</a:t>
            </a:r>
            <a:r>
              <a:rPr lang="en-US" baseline="30000" dirty="0"/>
              <a:t>th</a:t>
            </a:r>
            <a:r>
              <a:rPr lang="en-US" dirty="0"/>
              <a:t> percentile (0.004% chance or less of getting a mean of 78 or less)</a:t>
            </a:r>
          </a:p>
          <a:p>
            <a:pPr lvl="2"/>
            <a:r>
              <a:rPr lang="en-US" dirty="0"/>
              <a:t>102 is 99.996</a:t>
            </a:r>
            <a:r>
              <a:rPr lang="en-US" baseline="30000" dirty="0"/>
              <a:t>th</a:t>
            </a:r>
            <a:r>
              <a:rPr lang="en-US" dirty="0"/>
              <a:t> percentile (0.004% chance or less of getting a mean of 102 or more)</a:t>
            </a:r>
          </a:p>
          <a:p>
            <a:r>
              <a:rPr lang="en-US" dirty="0"/>
              <a:t>Step 5: add the two chances together</a:t>
            </a:r>
          </a:p>
          <a:p>
            <a:pPr lvl="1"/>
            <a:r>
              <a:rPr lang="en-US" dirty="0"/>
              <a:t>0.008% chance of getting a mean as far off as 102 or more if the true mean is 90 and the true standard deviation is 30</a:t>
            </a:r>
          </a:p>
          <a:p>
            <a:pPr lvl="1"/>
            <a:r>
              <a:rPr lang="en-US" dirty="0"/>
              <a:t>It is pretty unlikely (this data very likely did not come from a distribution with a mean of 90)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768F8-497B-7550-0EB9-BDBD7328B30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694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0EA2-7E2A-0545-2216-FA8AB64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</a:p>
        </p:txBody>
      </p:sp>
      <p:pic>
        <p:nvPicPr>
          <p:cNvPr id="12" name="Graphic 11" descr="Normal Distribution with solid fill">
            <a:extLst>
              <a:ext uri="{FF2B5EF4-FFF2-40B4-BE49-F238E27FC236}">
                <a16:creationId xmlns:a16="http://schemas.microsoft.com/office/drawing/2014/main" id="{057346B7-BCBB-443D-DF96-CEEDEFF5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0106" y="-7064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5442E-24CC-D4AD-31A8-074E7EBF0254}"/>
              </a:ext>
            </a:extLst>
          </p:cNvPr>
          <p:cNvSpPr txBox="1"/>
          <p:nvPr/>
        </p:nvSpPr>
        <p:spPr>
          <a:xfrm>
            <a:off x="708142" y="5122015"/>
            <a:ext cx="1014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How frequently the different values occur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DF59D-5AC2-560A-A535-383A58E08A6F}"/>
              </a:ext>
            </a:extLst>
          </p:cNvPr>
          <p:cNvSpPr txBox="1"/>
          <p:nvPr/>
        </p:nvSpPr>
        <p:spPr>
          <a:xfrm>
            <a:off x="959086" y="3348798"/>
            <a:ext cx="9639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76D6F"/>
                </a:solidFill>
                <a:latin typeface="Tw Cen MT" panose="020B0602020104020603" pitchFamily="34" charset="0"/>
              </a:rPr>
              <a:t>But what is a distribution?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9CBDC-5F61-11A8-4B8A-D93137BFA758}"/>
              </a:ext>
            </a:extLst>
          </p:cNvPr>
          <p:cNvSpPr txBox="1"/>
          <p:nvPr/>
        </p:nvSpPr>
        <p:spPr>
          <a:xfrm>
            <a:off x="-228027" y="1986577"/>
            <a:ext cx="124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We are interested in how the observations are distributed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F23221-44C7-FDBE-75A3-C88ED5F5F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2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9DAE-CFA8-37C6-80E5-BBC7039A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6F1D-ADE5-9889-7458-7E96D997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know the distribution of having diabetes among your batch. How can we describe this variables?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85B4-F4EF-80B4-BB6F-9A175AC88914}"/>
              </a:ext>
            </a:extLst>
          </p:cNvPr>
          <p:cNvSpPr txBox="1"/>
          <p:nvPr/>
        </p:nvSpPr>
        <p:spPr>
          <a:xfrm>
            <a:off x="1065654" y="3932608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Diabetic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EFC52-A52C-AC39-EDB6-97174AC2DF09}"/>
              </a:ext>
            </a:extLst>
          </p:cNvPr>
          <p:cNvSpPr txBox="1"/>
          <p:nvPr/>
        </p:nvSpPr>
        <p:spPr>
          <a:xfrm>
            <a:off x="6780081" y="3932607"/>
            <a:ext cx="28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Non-diabetic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965AD-D0F0-9364-2479-15603005BDF8}"/>
              </a:ext>
            </a:extLst>
          </p:cNvPr>
          <p:cNvSpPr txBox="1"/>
          <p:nvPr/>
        </p:nvSpPr>
        <p:spPr>
          <a:xfrm>
            <a:off x="1065654" y="4545772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73575-95B2-5EFF-6AA1-A331AE1AA11A}"/>
              </a:ext>
            </a:extLst>
          </p:cNvPr>
          <p:cNvSpPr txBox="1"/>
          <p:nvPr/>
        </p:nvSpPr>
        <p:spPr>
          <a:xfrm>
            <a:off x="6780081" y="4545771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%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9749DA2-A551-9BEB-B461-D13624AC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5DF7-7780-9B16-277D-A5A30A02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6C73-7D6F-1162-D830-0435C847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a measure of central tendency</a:t>
            </a:r>
          </a:p>
          <a:p>
            <a:r>
              <a:rPr lang="en-US" dirty="0"/>
              <a:t>Produces a representative value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12A292C-96DD-BA04-99B4-78C150C0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2" y="1899958"/>
            <a:ext cx="4846320" cy="4846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8A6ED-2BD3-5029-2215-15052A411137}"/>
              </a:ext>
            </a:extLst>
          </p:cNvPr>
          <p:cNvSpPr txBox="1"/>
          <p:nvPr/>
        </p:nvSpPr>
        <p:spPr>
          <a:xfrm>
            <a:off x="1681809" y="3095982"/>
            <a:ext cx="385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Mean age is 19.9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BC2FB-99F4-42C3-D201-F1412A68811C}"/>
              </a:ext>
            </a:extLst>
          </p:cNvPr>
          <p:cNvSpPr txBox="1"/>
          <p:nvPr/>
        </p:nvSpPr>
        <p:spPr>
          <a:xfrm>
            <a:off x="193618" y="4082475"/>
            <a:ext cx="6826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Is this information enough to accurately describe the distribution well?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651665-B783-8C24-B6DB-619C595C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728-48E0-A751-E6EB-2A0E27F5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solidFill>
                  <a:srgbClr val="D76D6F"/>
                </a:solidFill>
                <a:latin typeface="Tw Cen MT" panose="020B0602020104020603" pitchFamily="34" charset="0"/>
              </a:rPr>
              <a:t>Mean </a:t>
            </a:r>
            <a:r>
              <a:rPr lang="en-US" sz="4400" b="1" dirty="0">
                <a:solidFill>
                  <a:srgbClr val="EEB66B"/>
                </a:solidFill>
                <a:latin typeface="Tw Cen MT" panose="020B0602020104020603" pitchFamily="34" charset="0"/>
              </a:rPr>
              <a:t>VS. </a:t>
            </a: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Median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1401-FDE5-8BC6-6E59-7DFCEC68CB4D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BB0-843C-5BF3-2B95-7FF1CD21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Median is used</a:t>
            </a:r>
          </a:p>
          <a:p>
            <a:pPr lvl="1"/>
            <a:r>
              <a:rPr lang="en-US" dirty="0"/>
              <a:t>If you want to describe a typical observation</a:t>
            </a:r>
          </a:p>
          <a:p>
            <a:pPr lvl="1"/>
            <a:r>
              <a:rPr lang="en-US" dirty="0"/>
              <a:t>If you have highly skewed data with few extreme values (outliers)</a:t>
            </a:r>
          </a:p>
          <a:p>
            <a:pPr lvl="2"/>
            <a:r>
              <a:rPr lang="en-US" dirty="0"/>
              <a:t>Remember the example of Jeff Bezos and wealth (if you calculate mean, it would be very high but if you exclude Jeff Bezos, it would drop sharply)</a:t>
            </a:r>
          </a:p>
          <a:p>
            <a:pPr lvl="2"/>
            <a:r>
              <a:rPr lang="en-US" dirty="0"/>
              <a:t>Mean is sensitive to extreme values</a:t>
            </a:r>
          </a:p>
          <a:p>
            <a:pPr lvl="2"/>
            <a:endParaRPr lang="en-US" dirty="0"/>
          </a:p>
          <a:p>
            <a:r>
              <a:rPr lang="en-US" b="1" dirty="0"/>
              <a:t>Why use the mean then?</a:t>
            </a:r>
          </a:p>
          <a:p>
            <a:pPr lvl="1"/>
            <a:r>
              <a:rPr lang="en-US" dirty="0"/>
              <a:t>Has nice properties</a:t>
            </a:r>
          </a:p>
          <a:p>
            <a:pPr lvl="1"/>
            <a:r>
              <a:rPr lang="en-US" dirty="0"/>
              <a:t>Easier to work with mathematically (is in a lot of statistical calculations)</a:t>
            </a:r>
          </a:p>
          <a:p>
            <a:pPr lvl="1"/>
            <a:r>
              <a:rPr lang="en-US" dirty="0"/>
              <a:t>Sometimes you do want a representative value (not a representative observation)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B2F966-1605-53B9-947A-E3F40A275666}"/>
              </a:ext>
            </a:extLst>
          </p:cNvPr>
          <p:cNvSpPr>
            <a:spLocks noChangeAspect="1"/>
          </p:cNvSpPr>
          <p:nvPr/>
        </p:nvSpPr>
        <p:spPr>
          <a:xfrm>
            <a:off x="8349081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A5FB7A-32D3-4733-FAFE-230DFA5B723D}"/>
              </a:ext>
            </a:extLst>
          </p:cNvPr>
          <p:cNvSpPr>
            <a:spLocks noChangeAspect="1"/>
          </p:cNvSpPr>
          <p:nvPr/>
        </p:nvSpPr>
        <p:spPr>
          <a:xfrm flipH="1">
            <a:off x="10388113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73126-7135-0C78-3B3B-2F33E1DC2811}"/>
              </a:ext>
            </a:extLst>
          </p:cNvPr>
          <p:cNvSpPr txBox="1"/>
          <p:nvPr/>
        </p:nvSpPr>
        <p:spPr>
          <a:xfrm>
            <a:off x="8239340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Right skew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F387F-F3FD-EA05-B4E5-E3F7DDDBE6C9}"/>
              </a:ext>
            </a:extLst>
          </p:cNvPr>
          <p:cNvSpPr txBox="1"/>
          <p:nvPr/>
        </p:nvSpPr>
        <p:spPr>
          <a:xfrm>
            <a:off x="10518741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Left skew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15BD5B6-D9AA-DC77-E146-740CF361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15BB8-9CFD-3053-7028-13B54D64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1" t="10727" r="9076" b="9073"/>
          <a:stretch/>
        </p:blipFill>
        <p:spPr>
          <a:xfrm>
            <a:off x="1739422" y="338347"/>
            <a:ext cx="8321040" cy="641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72BE-69BF-F080-8119-364C9D662F2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4864AC-DC36-BEE6-7C8F-577EC8642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4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2383</Words>
  <Application>Microsoft Office PowerPoint</Application>
  <PresentationFormat>Widescreen</PresentationFormat>
  <Paragraphs>367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Symbol</vt:lpstr>
      <vt:lpstr>Tw Cen MT</vt:lpstr>
      <vt:lpstr>Office Theme</vt:lpstr>
      <vt:lpstr>Foundations of Biostatistics II</vt:lpstr>
      <vt:lpstr>Recap</vt:lpstr>
      <vt:lpstr>Types of variables</vt:lpstr>
      <vt:lpstr>PowerPoint Presentation</vt:lpstr>
      <vt:lpstr>Distribution</vt:lpstr>
      <vt:lpstr>Describing categorical variables</vt:lpstr>
      <vt:lpstr>Summarizing a distribution</vt:lpstr>
      <vt:lpstr>Summarizing a distribution Mean VS. Median</vt:lpstr>
      <vt:lpstr>PowerPoint Presentation</vt:lpstr>
      <vt:lpstr>We need</vt:lpstr>
      <vt:lpstr>LECTURE  LEARNING OUTCOMES OF EACH OF THE DIDACTIC SESSIONS</vt:lpstr>
      <vt:lpstr>Measures of dispersion</vt:lpstr>
      <vt:lpstr>Back to our example</vt:lpstr>
      <vt:lpstr>Population variance</vt:lpstr>
      <vt:lpstr>Population variance</vt:lpstr>
      <vt:lpstr>PowerPoint Presentation</vt:lpstr>
      <vt:lpstr>Sample variance</vt:lpstr>
      <vt:lpstr>Sample variance</vt:lpstr>
      <vt:lpstr>Back to your batch age example</vt:lpstr>
      <vt:lpstr>PowerPoint Presentation</vt:lpstr>
      <vt:lpstr>Variance</vt:lpstr>
      <vt:lpstr>Interpretation of the variance</vt:lpstr>
      <vt:lpstr>Getting sense of standard deviation</vt:lpstr>
      <vt:lpstr>Range</vt:lpstr>
      <vt:lpstr>Range</vt:lpstr>
      <vt:lpstr>Interquartile range (IQR)</vt:lpstr>
      <vt:lpstr>Interquartile range (IQR)</vt:lpstr>
      <vt:lpstr>Interquartile range (IQR)</vt:lpstr>
      <vt:lpstr>Skewness</vt:lpstr>
      <vt:lpstr>Solution to Skewness</vt:lpstr>
      <vt:lpstr>Theoretical distributions</vt:lpstr>
      <vt:lpstr>Notations</vt:lpstr>
      <vt:lpstr>Theoretical distributions</vt:lpstr>
      <vt:lpstr>PowerPoint Presentation</vt:lpstr>
      <vt:lpstr>Theoretical distributions</vt:lpstr>
      <vt:lpstr>Types of theoretical distributions</vt:lpstr>
      <vt:lpstr>PowerPoint Presentation</vt:lpstr>
      <vt:lpstr>Normal distribution</vt:lpstr>
      <vt:lpstr>Using data to learn about a theoretical distribution</vt:lpstr>
      <vt:lpstr>Using data to learn about a theoretical distribution</vt:lpstr>
      <vt:lpstr>An example by Nick Huntington-Klein</vt:lpstr>
      <vt:lpstr>An example by Nick Huntington-Klein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2023-11-22T10:52:20Z</dcterms:modified>
</cp:coreProperties>
</file>